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73" r:id="rId7"/>
    <p:sldId id="266" r:id="rId8"/>
    <p:sldId id="265" r:id="rId9"/>
    <p:sldId id="297" r:id="rId10"/>
    <p:sldId id="298" r:id="rId11"/>
    <p:sldId id="299" r:id="rId12"/>
    <p:sldId id="300" r:id="rId13"/>
    <p:sldId id="301" r:id="rId14"/>
    <p:sldId id="264" r:id="rId15"/>
    <p:sldId id="257" r:id="rId16"/>
    <p:sldId id="258" r:id="rId17"/>
    <p:sldId id="260" r:id="rId18"/>
    <p:sldId id="259" r:id="rId19"/>
    <p:sldId id="268" r:id="rId20"/>
    <p:sldId id="261" r:id="rId21"/>
    <p:sldId id="269" r:id="rId22"/>
    <p:sldId id="262" r:id="rId23"/>
    <p:sldId id="270" r:id="rId24"/>
    <p:sldId id="263" r:id="rId25"/>
    <p:sldId id="271" r:id="rId26"/>
    <p:sldId id="302" r:id="rId27"/>
    <p:sldId id="272" r:id="rId28"/>
    <p:sldId id="29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33:39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2666 12073 16 0,'0'0'15'16,"0"0"3"-16,0 0-5 0,0 0 0 16,0 0-1-16,0 0 0 0,0 0-3 15,0 0 0-15,0 0-1 0,-30 2-1 16,28-2 2-16,0 0 0 0,0 0 3 0,1 0 0 15,-1 0 1-15,1 0-4 0,-1 0-3 16,1 0-3-16,-2 0-3 0,3 0-4 16,-3 0-1-16,3 0 1 15,0 0-1-15,-3 0 4 0,3 0 1 0,0 0-2 16,0 0 4-16,0 2-5 0,3 0 4 16,6 1 1-16,-1 2-1 0,-5-3-1 15,6 2 2-15,-5-1-1 0,5 0-2 16,1 2 5-16,-1-4-4 0,-2 3 5 15,-1-3-2-15,7-1 1 0,-9 0-1 0,9 0 0 16,0 0-1-16,-1 0 0 0,5-1-2 16,-7-3 3-16,7 0-3 0,-2-1 2 15,2 0-1-15,4 0-1 0,0 1 1 16,1-3-1-16,0 3 0 0,1-1 0 16,1 0 0-16,-2 1 0 0,3 1 2 0,-2 0-2 15,-3 1 0-15,-2 0 0 16,0 2 0-16,1-1 0 0,-9-1 1 15,12 2-1-15,-9 0 0 0,1 0 1 16,4 0-1-16,-7 0 1 0,7 0-1 0,-8 0 0 16,3 0 1-16,4 0-2 0,-4 0 2 15,5 2-1-15,-6-2 1 0,0 0 1 16,4 1-4-16,-3-1 4 0,1 0-5 16,-2 0 3-16,1 0 0 0,1 0 1 15,4 0 1-15,-4 0 0 0,8 0-1 0,-5 0-1 16,-4 0 1-16,8 0-1 15,-3 0 0-15,-6 2 3 0,8 0-3 16,-4-2 0-16,-3 1 1 0,5 1 0 16,0-2-1-16,-9 1 1 0,11 1-1 0,-1 0 0 15,-9-1 1-15,8 0-1 0,0 0 0 16,-2 1 2-16,0 0-4 0,3 1 4 16,-3-1-2-16,-5-1 0 0,8 0 0 15,0 1 1-15,-3 0-1 0,1-1 2 16,3-1-2-16,-4 1 1 0,3-1 0 0,-3 0-1 15,6 3 0-15,-5-3-1 0,-4 0 0 16,5 0 0-16,-7 2 0 0,1-2 2 16,6 0 0-16,0 0 3 15,-1 0-1-15,2 0 0 0,-3-2-3 0,-6 2 1 16,12-3-1-16,-4 1 1 0,0 0 2 16,5-1-1-16,-6 2-1 0,1-1-1 15,2 0 0-15,-1 1 1 0,1-1-1 16,0 2-1-16,-1-2 2 0,-5 1-2 15,7 1 1-15,-1-1 0 0,-3 1-1 0,4-1 1 16,-3 1 0-16,2-2 1 0,-2 2-1 16,2 0 0-16,-2 0 0 0,0 0-3 15,1 0 1-15,4 0-1 0,-1 0 0 16,-2 2 2-16,2 1 1 0,1 2 1 16,-1 0-1-16,1-2 0 0,-3 1 0 15,2-1 0-15,-1 1 0 0,0-1 0 16,2-2 0-16,0 2 0 0,1-2 0 15,-2 3-1-15,3-3 1 0,1 1-1 16,1-1 1-16,1-1 2 0,-1 2-2 0,2-1 4 16,0 1-4-16,-1 0 0 0,-2-2 0 15,1 1-1-15,1 0-1 0,-1 2 4 16,3-3-2-16,-1 2-2 0,2-1 2 16,-1-1-1-16,2 2 1 0,-2-2 0 15,-1 0 0-15,3 2 0 0,-3-2 0 16,1 0-1-16,-1 0 1 0,3 0 0 15,-2 0 0-15,-1 0 1 0,-3 0-1 16,2 0 0-16,-2 0 1 0,0-2-1 16,-2 0 0-16,-2-1 0 0,-6 3 2 0,3-4-2 15,-2 1 1-15,-1 0 1 0,7-2-2 16,-7 2 1-16,1 0 0 0,1 0-1 16,-5 2 0-16,4-4 3 0,-1 3-3 15,2-2 0-15,-3 1 0 0,0-1-3 16,-2 2 3-16,-3-1 0 0,3 1-1 0,0 0-1 15,0 1-3-15,0 1 0 0,3 0 3 16,3 0 3-16,2 0 0 0,0 0 2 16,0 3-3-16,-1 0-1 15,1 1 1-15,-1-2 0 0,3 2 0 0,-4-2 0 16,3 1 1-16,-8-1-1 0,2-2 0 16,3 2 1-16,-9-2 0 0,10 0-1 15,-8 0 0-15,-2 0 0 0,3 0 0 16,-7 0 0-16,4 0 0 0,-3 0-1 15,0 0 0-15,-1 0-3 0,-3 0 3 0,4 0 1 16,-1 0 0-16,1 0 1 0,-1 0 0 16,0 0-1-16,0 0 0 0,8 0 2 15,-8 0-2-15,4 0 3 0,3 0-3 16,-3 0 0-16,3 0 1 0,0 0-3 16,0 0 2-16,0 0-5 0,2 0 3 0,-4 0-2 15,8 0 2-15,-7 0 6 16,8 0-2-16,-3 0 0 0,1 0-2 15,0 1 0-15,-2 1-1 0,0-2-1 16,-3 1-1-16,6 0 3 0,-3 1 2 0,4 1 1 16,6-1 2-16,-3-1-5 0,-1-1 0 15,-3 0 0-15,1 0 0 0,-4 0-3 16,-2 0 1-16,5 0 1 0,1 0 2 16,-8 0 3-16,8 0-1 0,0 0-2 15,-8 0-1-15,8 0-2 0,-8 0 1 0,-2 0 1 16,3 0-1-16,-1 0-1 0,-2 0 4 15,-3 0-5-15,3 0 2 16,-4 0 0-16,0 0-3 0,1 0 2 16,-7 0-3-16,0 0 3 0,0 0 0 0,1 0-1 15,-1 2 3-15,3-2-1 0,-3 0 1 16,3 0 0-16,4 0 0 0,-1 0 1 16,0 0-1-16,1 1 1 0,-3-1 1 15,2 2-1-15,-1-2 0 0,-1 1 3 16,2-1-4-16,1 0 2 0,-3 0-1 0,2 0-1 15,-6 0 1-15,3 0 0 0,3 0 2 16,-2 0-2-16,3 2 2 16,-7-2-1-16,0 0 1 0,0 0 0 15,2 0 0-15,-1 2-1 0,-1-2 1 0,3 0-3 16,-3 0 2-16,3 0-2 0,-2 0 1 16,1 0 2-16,-1 0-2 0,1 0-1 15,-1 0 1-15,1-2-1 0,-1 2 0 16,1-2 0-16,-1 2 1 0,1 0-1 15,0 0 0-15,-2 0 3 0,0 0-3 0,0-1 0 16,3 1-5-16,-3 0-19 0,0 0-16 16,0 0-58-16</inkml:trace>
  <inkml:trace contextRef="#ctx0" brushRef="#br0" timeOffset="4847.739">8789 12190 7 0,'0'0'18'0,"0"0"1"16,0 0 0-16,0 0-3 15,0 0-2-15,0 0-2 0,0 0-4 16,0 0-2-16,0 0 0 0,-3-7-1 0,3 7-3 16,-1 0 2-16,1-1-2 0,0 1-1 15,0 0-1-15,0-3 0 0,0 3 0 16,0 0 0-16,0-1-2 0,0 1 2 16,0 0-1-16,0 0 1 0,0 0 0 15,0 0-1-15,0 0 2 0,0 0-1 0,0 0 0 16,1 0 1-16,-1 0-2 15,8 0 1-15,-3 0 1 0,-1 1-1 16,2 3 1-16,0-3-1 0,-3 1 0 0,1 1 0 16,0-2-1-16,1 0 2 0,-1 1-1 15,-1-1 1-15,3 1 1 0,0 0-2 16,2-1-2-16,4 3 4 0,-8-4-1 16,5 1-1-16,-1 0 1 0,3 1 0 15,-1 1-1-15,1-2 1 0,-2 0 2 16,3-1-2-16,-1 3 0 0,-1-3 1 0,1 0 1 15,1 0-2-15,0 0 3 0,1 0-3 16,-3 0 1-16,3 0 1 0,0-3-2 16,-1 2 1-16,2 0-1 0,-2 0 0 15,-2-1 1-15,4 0-1 0,-2 1-1 16,-1 1 1-16,1-1 0 0,-8 1-1 16,7 0 1-16,-6 0-2 0,1 0 0 15,6-2 1-15,-6 2 1 0,5-2 0 16,-1 2 3-16,0-1-1 0,9-3 0 15,-2 3 0-15,-1-2 0 0,0 2-2 0,2-2 1 16,-6 1 0-16,3 0-1 0,-1-1 0 16,-2 2-1-16,7-2 0 0,-6 0 1 15,3 2-1-15,0-1-1 0,-5 0 0 16,4 2-3-16,-4 0 1 0,4 0-2 16,-4 0 4-16,5 0-1 0,-4 2 4 15,4 2-2-15,1 0 0 0,-1-2-2 16,-2 3 1-16,2-3 2 0,3 1 3 15,0-2 2-15,5-1 1 0,0 0-2 16,-3 0-3-16,1 0 1 0,-9-3-1 0,6-1-1 16,-3-1 0-16,1 2 0 0,1-1 1 15,0-1-2-15,-3 3 1 0,2-2-1 16,5-1 1-16,-8 2-3 0,3 0 0 16,1 2 1-16,2-3 2 0,6 0 4 15,-4 0 0-15,-2 0-3 0,0-3-1 0,-1 3 1 16,0-3 0-16,1 2 0 0,-2-2 0 15,0 1-1-15,0 0 0 0,-1 2-1 16,3-3 1-16,-2 1-1 16,0 2 0-16,0 1 0 0,2-1-1 0,2 2 0 15,-8 1-2-15,5-1 1 0,1 2 1 16,-1 0 1-16,7 0-1 0,-4 0 1 16,-2 0 0-16,-1 2-2 0,-6-1 2 15,4 1 2-15,-2 2-2 0,-2-3 1 16,3 1 0-16,-5 0 0 0,2-1 2 0,1-1-2 15,0 0 0-15,-1 1-1 0,1-1 1 16,1 0-1-16,-1 0 1 0,-1 0 0 16,0 0-1-16,0 0 0 15,-3 0-1-15,3 0 1 0,-3-1 1 0,3 1-1 16,-3-1 0-16,1-1 0 0,0 0 0 16,1 1 0-16,-2 1 0 0,4-2-1 15,-2 2 1-15,8 0-1 0,-2 0 1 16,8 0-1-16,-3 0 0 0,0 0 1 15,1 2 1-15,0 1-1 0,2-1 0 0,-2 0 1 16,2 2-2-16,0-2 1 0,-1 1 0 16,-2 1 1-16,0-3 0 0,0 2-1 15,-1 0 0-15,1 0-1 0,0 0 1 16,-1 0 0-16,-2 0-1 0,2 2 1 16,1-1 0-16,-3 1 0 0,3-2 0 15,-1 2 0-15,-1-3-1 0,0 3 1 16,2-2 0-16,0 1 0 0,3 1-1 15,-4 0 1-15,5-1-2 0,1 1 1 16,1-1 1-16,1 1 0 0,2-1 1 0,0 0-1 16,-2-2 2-16,-1 1-4 0,1-2 2 15,-4 0-4-15,-8 1-2 0,1-1 0 16,-1-1 3-16,1 2 6 0,6-1 0 16,-1-1 1-16,1 1-4 0,-2-1-1 15,0 2 0-15,0 1 1 0,-4 0 1 0,1 1-1 16,-1 0 0-16,2-1 0 0,-1 2 0 15,0-1 0-15,-1 0 0 16,1 3 0-16,-1-3 1 0,0 1-1 16,1-2-1-16,-1 1 1 0,1 1 1 0,-3-1-1 15,-2 0 1-15,2-1-1 0,-1 0 0 16,-5-2-1-16,7 2 1 0,-5-3 0 16,-2 2-1-16,1-2 2 0,1 0-2 15,-1 1 1-15,0-1-1 0,2 0-4 16,-3 0-2-16,2 0-4 0,-7 0-3 0,6 0-4 15,0 0-3-15,-1 3-28 0</inkml:trace>
  <inkml:trace contextRef="#ctx0" brushRef="#br0" timeOffset="31664.081">28036 11052 205 0,'0'0'43'0,"0"0"3"0,0 0-10 16,0 0-3-16,0 0-8 0,0 0-10 15,0 0-5-15,0 0-2 0,0 0-2 16,0 0-3-16,-17-53-3 0,17 51-1 0,-2 1 1 15,2-1-4-15,-1 1 1 0,1-1-2 16,-2 1 1-16,2-1-1 0,-1 2 0 16,1-2 1-16,0 2 2 0,0 0 2 15,0 0-1-15,0 0 2 0,0 0-1 16,0 2 0-16,3 7 2 0,4 5-2 16,-3-7 0-16,4 7 1 0,0-2-2 15,-2-3 1-15,1 3-1 0,1-1 1 16,-2-4 1-16,2 6-1 0,-4-7 0 15,2 0 0-15,0 1 0 0,-3-4-1 0,0 1 1 16,-2-3 1-16,3 2 0 0,-1 0 1 16,0 0 0-16,-3-3 1 0,0 0 1 15,5 0 0-15,3-2 1 0,4-5-3 16,2-6-1-16,-2-4 0 0,2-1 0 16,-2-2 1-16,1-2 0 0,-1 0-2 15,-1-1 0-15,2-1 0 0,0 1 0 16,1 0 0-16,0 2-2 0,-2 0 0 15,2 6 1-15,-3 1 0 0,-1 3 0 16,-1 1 0-16,-3 3-3 0,1 0 2 0,0-1-1 16,-4 5-2-16,4-2 0 0,-4 3-3 15,0-1-4-15,2 1-7 0,-5 2-13 16,0-2-22-16,0 2-21 0,1 0-30 16</inkml:trace>
  <inkml:trace contextRef="#ctx0" brushRef="#br0" timeOffset="32183.9781">27965 11154 232 0,'0'0'35'16,"0"0"-20"-16,0 0-8 0,0 0-7 16,0 0 0-16,0 0 2 0,0 0 0 15,0 0 5-15,0 0-2 0,-10 7 2 16,10-1-4-16,0 0 1 0,0 3-2 16,4 1-1-16,1-3-1 0,-1 2 1 15,2-3 3-15,1 2-3 0,-3-2 2 16,2 2 1-16,-3-5-2 0,3 2 1 15,-3-2-1-15,0 1 0 0,4 0 0 0,-4-1 1 16,0 0-1-16,4 2-1 0,-3-4 3 16,-1 1-1-16,7 1 2 0,-4-3-1 15,6 0 1-15,6 0-2 0,-3-8 0 16,7-2 0-16,-2-2-2 0,-3-4 2 16,3 0-3-16,-2-1-2 0,1-3 4 15,-1-1-5-15,1-1 4 0,0 2 1 16,-1-3-2-16,2 1 1 0,0-2-2 15,0 1 1-15,2-1-2 0,-1 0 1 16,0 1-1-16,-2 0 1 0,-2 3-1 0,-4 4-2 16,-3 4 0-16,0 1-1 0,-4 4-1 15,-3 5 0-15,3-4 1 0,-3 3-1 16,0 0-2-16,-1 0-7 0,-2 3-12 16,0 0-19-16,0 0-10 0,2 0-8 15,-2 0-1-15</inkml:trace>
  <inkml:trace contextRef="#ctx0" brushRef="#br0" timeOffset="48901.3606">16220 16159 72 0,'0'0'7'0,"0"0"-5"0,0 0-4 16,0 0-3-16,0 0-2 0,0 0-1 16,0 0 3-16,0 0 1 15,0 0-1-15,4-8 1 0,-4 8-6 0,0 0-8 16</inkml:trace>
  <inkml:trace contextRef="#ctx0" brushRef="#br0" timeOffset="53760.6873">16353 16236 1 0,'0'0'2'0,"0"0"1"0,0 0 2 16,0 0 2-16,0 0 1 0,0 0 1 0,0 0-2 15,0 0-1-15,0 0-3 0,0 0 1 16,0 0 0-16,0 0-1 15,0 0-1-15,0 0 1 0,0 0-2 16,0 0 1-16,0 0 0 0,0 0-1 0,0 0 0 16,0 0 0-16,0 0-2 0,0 0 1 15,0 0 0-15,0 0-1 0,0 0 1 16,0 0 1-16,0 0-1 0,0 0 2 16,0 0-2-16,0 0-1 0,0 0 0 15,0 0 0-15,0 0 0 0,0 0 3 0,0 0-3 16,0 0 2-16,0 0-1 0,0 0 0 15,0 0 0-15,0 0-1 0,0 0 1 16,0 0 1-16,0 0-1 16,0 0 0-16,0 0-8 0,0 0-11 0,0 0-11 15</inkml:trace>
  <inkml:trace contextRef="#ctx0" brushRef="#br0" timeOffset="65940.9885">9237 17233 11 0,'0'0'0'0,"0"0"-1"15,0 0-3-15,0 0-2 0</inkml:trace>
  <inkml:trace contextRef="#ctx0" brushRef="#br0" timeOffset="68615.7863">11814 16908 64 0,'0'0'11'0,"0"0"-2"0,0 0 0 16,0 0 1-16,0 0-1 0,0 0 2 16,0 0-2-16,0 0 0 0,0 0 0 15,-26-29-2-15,26 29-2 0,-2-2-2 16,2 2-6-16,0 0 1 0,-1-1-4 0,1 1-1 15,-3-2 1-15,3 2-2 0,0-1 5 16,0 1 1-16,0 0 2 0,0 0 0 16,0 0 0-16,0 0-2 0,0 0 2 15,0 0 2-15,4 0-2 0,1 0 2 16,1 0-2-16,-2 1 2 0,-4-1-2 16,3 0-2-16,3 2 4 0,-1-2-1 15,0 1 1-15,-5-1 0 0,0 0 0 16,0 0 1-16,1 0-1 0,1 2 4 15,-1-2 0-15,5 0 3 0,-2 0-3 0,5-5-1 16,1-5 0-16,-1-5 0 0,2-2-1 16,-4 7 7-16,1-5 1 0,-1 2 2 15,3-4-3-15,2-5-2 0,2-1-5 16,5-3-1-16,0 0-2 0,-2-2 1 16,2 1-7-16,-2 1 4 0,-1 2-3 0,-1 3 3 15,-4 1 0-15,2 4-6 16,-5 5-2-16,1 1-2 0,-1 3-4 15,-1 0-5-15,0 3-6 0,-3 0-6 16,1 3-1-16,-5 1-8 0,4 0-10 0</inkml:trace>
  <inkml:trace contextRef="#ctx0" brushRef="#br0" timeOffset="69264.433">11914 16954 60 0,'0'0'6'0,"0"0"-2"0,0 0-1 16,0 0 0-16,0 0-1 15,0 0-1-15,0 0 4 0,0 0-2 0,0 0 2 16,0 0 2-16,-43-75-3 0,41 70 4 16,2 5 4-16,-1 0 1 0,1 0 0 15,0 0 3-15,-2-1 0 0,1-5 1 16,-1 3 0-16,1-4-4 0,-1 4-1 15,2 3-4-15,-1-2-2 0,1 2 0 0,0-2-4 16,-2 1 0-16,2 1 0 0,-1-4-2 16,1 3 1-16,0 1-1 0,0-1 0 15,0 1-1-15,-3-2-1 0,3 2-3 16,0 0 0-16,0 0 3 0,0 0-1 16,0 0 3-16,0 0 2 0,4 9-1 15,2 5 0-15,4 6 1 0,-3-4 0 16,-2-2-2-16,1-2-2 0,-2-3 1 15,-2-6-1-15,3 5 2 0,-1-7 1 16,-1 3-1-16,2-1 1 0,-1-2-2 0,-1 0 1 16,3 1 1-16,4-2 4 0,-1 0 1 15,4-4 0-15,4-10 0 0,-1-4-4 16,-2-2 0-16,1-6 1 0,1 0-2 16,-3-2 0-16,1-3-1 0,1 1 0 15,0-2 1-15,0 0 0 0,1 0-2 0,0 2 1 16,1-3-6-16,-2 3 2 15,-1 3-2-15,-2 0 1 0,-2 6 3 0,1 7-2 16,-2 3-3-16,-3 2-2 16,2 3-7-16,-2 0-13 0,-3 3-12 0,0 0-22 15,-3 3-32-15</inkml:trace>
  <inkml:trace contextRef="#ctx0" brushRef="#br0" timeOffset="69876.3086">11762 17044 82 0,'0'0'24'0,"0"0"-1"16,0 0-1-16,0 0-5 0,0 0-1 0,0 0-2 15,-36-78-5-15,33 66-1 0,1-1 1 16,1 1 1-16,-2 6 0 15,3 2-5-15,0 4-1 0,-1 0-4 16,1 0 1-16,0-3-1 0,0 1-1 0,0 0-1 16,0 1-2-16,0 1 1 0,0-3 0 15,0-1 3-15,4 0-1 0,-1 1 0 16,0 0 0-16,3 3 0 0,4 0 1 16,1 0 1-16,4 5 0 0,-1 2 2 15,-1 3 1-15,4 1-3 0,-6 0-1 0,0-3 0 16,1 0 0-16,-5-3-1 0,5 3 1 15,-6-2-2-15,2-3 2 16,-1 3-3-16,1-2 3 0,0 0 0 16,2-1 1-16,-1 0 4 0,3-3 1 0,2 0 1 15,5 0 1-15,0-8-1 0,1-6 0 16,-1-4-3-16,1-3-1 0,0-2 0 16,-1-2-1-16,1-3 3 0,0-2-3 15,1 0-2-15,2-6 0 0,3 2 0 16,1-2 0-16,1-5-1 0,1 4-8 0,-2-3-1 15,1 5 0-15,-2 1-2 0,-3 5 2 16,-3 4-11-16,-4 6-12 0,-2 4-15 16,-5 2-27-16</inkml:trace>
  <inkml:trace contextRef="#ctx0" brushRef="#br0" timeOffset="94907.4611">4618 16004 133 0,'0'0'23'0,"0"0"-11"0,0 0-10 16,0 0 1-16,0 0-7 0,0 0-7 0,0 0-3 16,0 0 0-16,0 0 1 0,-17-27 4 15,17 27 7-15,0-1 1 0,0 1 1 16,0 0 0-16,0 0 0 0,0 0-1 16,0 0 0-16,0 0 2 0,0 0-1 15,2 0 1-15,0 0 0 0,0 0 0 0,-1 0 0 16,-1 0 1-16,3 0 0 0,-3 1 0 15,3-1 1-15,-3 0 0 0,0 2-1 16,0-2-1-16,3 0-1 16,-3 1 1-16,1-1-1 0,1 0 1 0,-1 0-1 15,1 2 0-15,4-2 0 0,-2 2 0 16,3-2-1-16,2 0 1 0,-5 3 0 16,5-1-1-16,4 0 2 0,-3 1-2 15,-1-2 1-15,2 3 0 0,-1-3-1 16,-1 1-2-16,4 0 3 0,-1-2 1 15,8 1 1-15,-10-1-1 0,13 0 0 0,-3 0-1 16,1 0 0-16,3 0 1 0,1-3-1 16,-4 0 0-16,0-1 0 15,-6 3-1-15,3-2 1 0,1 1-1 0,-8 2 0 16,8-1-2-16,-7 1 1 0,-1 0-2 16,1 0 2-16,-8 0-1 0,5 0 2 15,-2 0 0-15,-3 0 1 0,2 0-1 16,-6 0 1-16,0 0-1 0,0 0 1 15,0 1-1-15,3-1-1 0,-3 0 0 0,3 2 2 16,-3-2 0-16,3 0 1 0,-2 2 6 16,1-2-1-16,-1 0 0 0,-1 1-2 15,0-1-3-15,0 0-1 0,0 0 2 16,-4 0 0-16,-6-1-1 0,-6-5 0 16,3-1-1-16,-4 0 0 0,-1-1 0 15,2 0 2-15,2 0-2 0,-5 0-4 16,1 1 4-16,4 3-6 0,-2 0 7 15,-1 0-1-15,-1 0 3 0,0-1-3 16,-1 4 0-16,0 1 2 0,0 0-4 0,-5 0 2 16,3 1 0-16,0 4 2 0,1 2-2 15,-1-2 7-15,4 2-6 0,4-1 5 16,-3-2 1-16,7-1 1 0,-1-1-2 16,-1 1 4-16,6-1-3 0,1-2 1 15,4 0 5-15,-3 0 1 0,3 0 0 0,0 0 1 16,-3 2-2-16,3-2-3 0,-3 0-2 15,3 0-3-15,-1 0 0 16,-1 0-3-16,0 0-1 0,0 0 0 16,1 0-3-16,-1 0 1 0,1 0-1 0,-1 0-3 15,1 0 0-15,-2 0-2 0,3 0-5 16,0 0 1-16,-3 0 0 0,3 0 4 16,0 0 7-16,0 0 1 0,0 0 0 15,3 0-1-15,11 3 0 0,1 2-1 16,6 0 3-16,-3 0-3 0,2 0 1 0,2 0-1 15,-5 1-1-15,3-2 1 0,-5 1-1 16,1-2 2-16,-2-1 0 0,-2 2 2 16,-1-4-1-16,1 1 1 15,-5-1-2-15,5 0 0 0,-6 0 1 0,-2 0 0 16,4 0 4-16,-8 0 1 0,0 0 1 16,5 0-1-16,-2 0-4 0,4-5 2 15,-1 2 1-15,-3-1 0 0,1 1 5 16,-4 3-4-16,0-2-2 0,0 2 0 15,0 0-3-15,1-1 2 0,-1 1-1 0,0-1-2 16,0 1-2-16,-5 0-4 0,-7 0 1 16,-8 0 0-16,1 1 2 0,-1 5 3 15,2 0 1-15,1 2-1 0,0-2 0 16,-1-1 0-16,0 0 0 0,-3-1 0 16,0 3 1-16,-1-4 0 0,7 0 0 0,-2-1-1 15,7-1 2-15,-1-1 0 0,-1 2-2 16,6-2 1-16,-4 0 0 15,3 0 0-15,1 0 1 0,0 0-1 16,0 0 0-16,2 0 1 0,-3 0 0 0,4 0-1 16,3 0 2-16,-1-2-3 0,1 2 0 15,-2 0-2-15,1-1-4 0,1-1 2 16,0-4 3-16,0-1 0 0,0-1 2 16,7-4-2-16,0 4-2 0,5-1-1 15,-1 3-2-15,2 2 4 0,6-1 2 0,3 0 0 16,-2 1 1-16,-1 1 0 0,4 0-2 15,-6 1 1-15,1 2-2 0,-7 0 0 16,4 0 1-16,-1 0 0 16,-1 0-1-16,2 0 1 0,-4 0-1 0,4 0 0 15,-4 0 0-15,-1 2-3 0,-5-1 3 16,-1 1-1-16,-4-2 3 0,0 0 0 16,0 0-1-16,3 0 2 0,-3 2 2 15,3-2 1-15,-3 0 1 0,4 1-1 16,-3-1-2-16,1 0 0 0,-1 0 1 0,1 2-3 15,-1-2 2-15,1 0-3 0,-1 0-2 16,1 0 1-16,-1 0-4 0,-1 0-1 16,0 0-2-16,3 0-5 0,-3 0-8 15,0 0 0-15,0 1-7 0,3-1 0 16,-3 1-8-16,6 6-27 0</inkml:trace>
  <inkml:trace contextRef="#ctx0" brushRef="#br0" timeOffset="95336.9572">4546 16310 76 0,'0'0'23'16,"0"0"-6"-16,0 0-3 0,0 0-5 0,0 0-5 16,0 0-9-16,0 0-1 0,0 0 0 15,0 0 3-15,0 0 5 0,-19-20-2 16,19 17 1-16,3-1 1 0,6-1-2 16,1 0 0-16,-1 1 1 0,5-4 0 15,2 2 1-15,3-3-2 0,0 1 1 0,-1-1-1 16,3 0 0-16,-1 0 3 0,0-3-3 15,-1 1 1-15,3-1-2 16,-1 2 2-16,0-1-1 0,-1 2 0 16,0 1 1-16,-1 1-1 0,-3 2-1 0,-3 1 1 15,-2 2 0-15,-2 1-1 0,3-1 0 16,-1 2-2-16,-1 0 3 0,-1 0-2 16,5 0 1-16,-5 2-2 0,3 5 0 15,-1 3-2-15,-2 0-3 0,5 3-3 16,-8 0-10-16,3-4-12 0,-5 0-12 0</inkml:trace>
  <inkml:trace contextRef="#ctx0" brushRef="#br0" timeOffset="97224.3057">6333 14666 56 0,'0'0'20'0,"0"0"-1"16,0 0-3-16,0 0-5 0,0 0-3 15,0 0-5-15,0 0-3 0,0 0-1 16,0 0-3-16,-24-15 1 0,22 15 2 0,2 0 1 15,-1 0 0-15,1 0 0 0,0 0 1 16,0 0-1-16,0 3 0 0,3 4 0 16,1 1 0-16,5 3 0 0,2-4 1 15,-3-2-1-15,5 3 2 0,-2-3-1 16,2 2 2-16,0-1-2 0,2-2 2 16,-2-1-1-16,-3 0 2 0,6 2-3 15,-2-2 1-15,2 1 1 0,6-1-2 16,-6 2 0-16,4-2 1 0,2 0 0 15,-3 0-1-15,4-2 0 0,-2 1-3 0,-5 0-1 16,3-2 3-16,0 1 1 0,-2-1 2 16,3 0-1-16,-2 0 1 0,-1 0 2 15,5-3 0-15,4-2 5 0,-3 0-3 16,0-2-1-16,3 1-3 0,0 0-1 16,0 2-1-16,-4-1-1 0,-3 2 1 0,1 2-1 15,-3-1-1-15,-4 1 1 16,6 1 0-16,-6 0-1 0,0 0-1 15,-1 0 1-15,1 0-1 0,-2 0 2 16,2 0 1-16,-3 0-2 0,1 1 1 0,1 1-1 16,-7-2-4-16,5 1 0 0,-4 0 0 15,1-1 1-15,3 2 4 0,-4-2 0 16,4 0-2-16,3 0 2 0,-3 0-1 16,-1 0-1-16,2 0 0 0,0 0-2 15,-1-3-1-15,1 2-1 0,-2-1 0 0,5 1-3 16,-9 1-2-16,5 0-4 15,-4 0-9-15,2 0-12 0,4 4-14 16</inkml:trace>
  <inkml:trace contextRef="#ctx0" brushRef="#br0" timeOffset="97763.8081">6559 14786 44 0,'0'0'12'16,"0"0"-1"-16,0 0-2 0,0 0 1 15,0 0-1-15,0 0 0 0,0 0 0 0,0 0-2 16,0 0-2-16,0 0-2 0,-65-35-5 16,65 35 0-16,0 0 0 0,-2 0-1 15,2 0 3-15,-1 0 1 0,1 0-1 16,0 0 2-16,0 0 0 0,1 3-1 16,8 1 4-16,-3 1-3 0,5 0 2 15,4-1 1-15,-5-1-2 0,6 0 2 16,4-1-2-16,-2 0 1 0,0-1-2 0,1 0-3 15,0-1 0-15,0 2 0 16,4-1-2-16,0 2 3 0,0-1 4 0,2 1-3 16,1 0 2-16,0 0-1 0,4 0-2 15,1 0-1-15,-1 0 1 0,5-1 1 16,-1-2 2-16,-2 0 0 0,0 0-2 16,-3 0 0-16,0-2-1 0,-6-4 0 15,2 0 0-15,-5 0 1 0,-7 0 1 0,1 0-2 16,-5 3 1-16,-2-2-1 0,2 1 0 15,-5 1 0-15,0 1 0 16,-4 2 0-16,0-1 0 0,0 1-1 16,2 0-5-16,-2 0-5 0,0 0-4 0,-2 8-12 15,-7 9-23-15</inkml:trace>
  <inkml:trace contextRef="#ctx0" brushRef="#br0" timeOffset="116896.118">21039 14015 50 0,'0'0'10'0,"0"0"-3"16,0 0-2-16,0 0-4 0,0 0-1 0,0 0 0 16,0 0 0-16,0 0-1 0,0 0-2 15,0 0 1-15,-2-14 1 0,2 13 1 16,0 1 0-16,0 0 2 0,0 0-2 16,0 0 0-16,0 0 1 0,0 0-1 15,0 0 1-15,0 0 2 0,2 0-2 0,2 0 1 16,0 1 1-16,2 0-1 0,-2 2 1 15,1-1-2-15,-1 0-1 16,0-1 0-16,5 2 1 0,-3-1 0 0,4 1 1 16,0 0 0-16,1-2-1 0,4 4 1 15,-5-3-1-15,6 1 1 0,-1-1 0 16,-4 0-2-16,4 2 1 0,-4-2-1 16,1 0 0-16,6 1 1 0,-6-2 1 15,8 1 0-15,-2-2 1 0,-5 0 0 16,7 0 0-16,-1 0-1 0,-8 0 0 0,8 0 0 15,-7 0-3-15,1 0 1 0,0-2-1 16,1 2 1-16,5 0 2 0,0 0 0 16,5 0-1-16,-8 0 0 15,3 0 0-15,-1 2-1 0,2-1 1 0,4 2 1 16,-1-1-2-16,-7-1 1 0,3-1 0 16,0 2 1-16,0-2-1 0,7 0 2 15,-6 0 0-15,3-3 1 0,-1-2-2 16,-1 1 3-16,0-3-3 0,0 3 2 15,-1-2-2-15,1 1 0 0,-5 1-1 0,0 1-2 16,2 0-1-16,3 3 2 0,-4-2-1 16,3 2 1-16,-2 0 0 0,0 0-1 15,-1 0 1-15,1 0-1 0,-2 2 1 16,-4-1-1-16,4 2-2 0,-1 0 1 16,-4-1 1-16,6 1 2 0,-2-1 1 15,-3-1 1-15,7 1 0 0,0-2-3 16,-6 1-1-16,9-1 0 0,-4 1-2 15,0-1 5-15,5 0-1 0,-6 0 2 16,1 2 0-16,0-2-2 0,-6 0-2 0,8 1 0 16,-9-1-1-16,1 0 2 0,-1 0 2 15,-1 0-1-15,3 0 0 0,-9 0 0 16,8 2-1-16,-6-2 0 0,0 0 2 16,6 0-2-16,-6 0-2 0,7 0 4 15,-1 0-4-15,-2 0 4 0,3 0-2 0,-3 0 0 16,7-3 0-16,-7 1 1 0,8 0-1 15,1 0 0-15,-8-1 1 0,9 1-1 16,0-1-1-16,-8 3 0 16,10-1-1-16,-5-1 4 0,3 2-1 0,5 0-1 15,-2 0 1-15,-1 0-1 0,1 0-1 16,0 0 1-16,2 0 0 0,-2 0 0 16,4-1 1-16,1-1 0 0,1-1 0 15,1 0 0-15,-1 0 2 0,1-3-2 16,-2 2 1-16,-1-4 1 0,-1 2-1 0,-2-2 1 15,0 1 0-15,1 1-1 0,-1-1 1 16,1 2-2-16,-2-2 1 0,0 1-1 16,-1 2 2-16,-2-1-6 15,-4 2 5-15,1 0-5 0,-1 0 3 0,-3 2 0 16,7-1 1-16,1 2-1 0,-2 0 0 16,5 0 0-16,1 0 0 0,-4 0 4 15,1 0-5-15,1 0 2 0,0 2-3 16,0-1 2-16,-2 1 0 0,2-2 1 15,0 1 1-15,1-1 0 0,-2 0 1 0,3 0-1 16,-2 0 1-16,-2-1-6 0,-4-2 6 16,1 1-6-16,0-1 6 0,2 2 0 15,4-3 1-15,0 1-1 0,0 0-2 16,-6 2 1-16,1 1-2 0,1-1 0 16,-2 1 1-16,1 0-1 0,0 0 0 15,0 0 0-15,-3 0 0 0,7 3 2 0,-4 4-2 16,1-1 4-16,0-1-4 15,-1 1 0-15,0-3 0 0,1 4-5 16,-3-1 3-16,2 1-1 0,-1-3 2 0,0 2 5 16,2-1-2-16,-1-1-1 0,-3-1 0 15,0 0 0-15,3-1-2 0,-7-1 2 16,9-1-1-16,-1 0 0 0,1 0 2 16,3 0-4-16,-1 0 4 0,0 0-2 15,-2-3-2-15,0 0 1 0,-6 0-1 0,4 2 0 16,-2-2 0-16,-5 1 2 15,6 1 2-15,-7-1-2 0,-1 0 0 0,3 1-2 16,-9 1 1-16,2 0 1 16,0 0-1-16,0 0-1 0,0 0-3 0,5 0 0 15,-5 0 0-15,-2 0 3 0,7 0 2 16,-6 0 1-16,2 3 0 0,2 0-1 16,-6-1 0-16,2 1 0 0,-2-2 0 15,0 1 0-15,0-1 0 0,1 2 0 16,-4-3 0-16,0 0-1 0,0 0 0 0,2 2-1 15,-1-2 1-15,1 1-1 0,-1-1 1 16,1 0-2-16,-1 2-3 0,-1-2-3 16,2 0-2-16,-1 2-4 15,1-2-6-15,3 2-24 0,-1 0-35 0</inkml:trace>
  <inkml:trace contextRef="#ctx0" brushRef="#br0" timeOffset="123648.1926">27096 14064 16 0,'0'0'8'0,"0"0"-1"0,0 0-2 16,0 0 1-16,0 0 0 0,0 0 0 0,0 0 0 15,0 0-2-15,0 0 0 16,-16-2-3-16,15 2 0 0,1 0 1 15,-2 0-1-15,2 0 0 0,-1 0 1 16,1 0 1-16,0 0 0 0,0 0 2 0,0 0-3 16,0 0 3-16,0 0 1 0,0 0 0 15,0 0 1-15,1 0 3 0,7 0 0 16,-1 0 2-16,4 0 3 0,0 0-2 16,1 0 1-16,0 0-5 0,1 0 0 15,5 0-3-15,-7 0-2 0,8 0 0 0,-1 0-1 16,2 0 0-16,4 0-1 0,-1 0-1 15,0 0 2-15,-2 0-2 16,2 0 0-16,-8 0 0 0,3 2-1 16,1-1 1-16,0 0 2 0,5 1-2 0,-1-1 2 15,0 1 0-15,-1-1-4 0,0-1 4 16,1 2 1-16,0-2 0 0,-1 0 5 16,1 0-1-16,0 0-1 0,1 0 1 15,-2-5 0-15,1 2-1 0,0-1 0 16,-2 1-1-16,-4 0-1 0,2-1-3 0,-3 2 2 15,3-1 0-15,5 0 2 0,-2-2 1 16,3 2 0-16,2-1-2 0,0-1-3 16,2 0-1-16,-1 1 1 15,1-1 1-15,-4 1-3 0,2-1 0 0,-1 1 2 16,1-1-2-16,-1 2 0 0,3-2 1 16,-1 1-2-16,2 1 2 0,0 0-1 15,1 3 1-15,-1 0-1 0,0 0 0 16,-1 0-1-16,2 0 0 0,-5 1 1 15,2 4-1-15,-3-1 3 0,1 1-2 0,2 0 0 16,-2-1 0-16,1 0-1 0,1 1 1 16,-3 0 0-16,2-2 1 0,-1 1-1 15,0-2 0-15,0 1 0 0,1-3 1 16,1 0-1-16,0 0 0 0,1 0 0 16,1 0 0-16,0-2 1 0,1-1 1 15,-1 0-1-15,0 0-1 0,-1 0 1 16,2 0-1-16,-4 0 0 0,0 1 0 15,-2 1 0-15,1 1-1 0,-1 0 1 16,2 0 0-16,1 0 1 0,-1 0-3 0,-1 0-2 16,0 0 1-16,-3 0-1 0,1 0 4 15,2 0 1-15,1 3 2 0,2-1-1 16,3 1-1-16,1-2-1 0,0 1 0 16,2-1-1-16,0 1 2 0,-1-2 0 15,1 1 0-15,-3-1 1 0,1 2-2 0,-1-2 1 16,0 0-1-16,1 1 1 0,-1-1 0 15,1 2-3-15,-1-1 2 16,0-1-1-16,0 2 2 0,-1-2 2 16,3 0-1-16,0 0-2 0,4 0 0 0,-2-2 2 15,2-1-2-15,1 0 0 0,-1 2 1 16,-1 1-1-16,-1-2-1 0,-1 2 1 16,-1 0-2-16,1 0 6 0,0 0-4 15,1 0 3-15,-1 3-2 0,-2-1-2 16,0 2 2-16,-3 0-2 0,1 0 1 0,-1 0-1 15,-1 1 0-15,0 0 0 0,0-1 1 16,1-1 0-16,1 0 0 0,0-1 0 16,0-2 0-16,1 0 1 15,-3 0-1-15,1 0 1 0,-1 0 0 0,-3 0-1 16,0-2 0-16,0 2 0 0,-1-1 0 16,-2-1 6-16,0 2-7 0,2-2 4 15,-8 2 2-15,2 0-5 0,-1 0 2 16,-4 0-2-16,6 0-1 0,-2 0 0 15,-6 0-1-15,7 2-1 0,-3 1 1 0,0 0 0 16,-2 1-1-16,2-2 2 0,-6 1 0 16,2-1 1-16,-1 1 0 15,1-1 0-15,-2 1 1 0,2-2 0 0,-2 1-1 16,-6-2 2-16,3 1-2 0,-3-1 0 16,2 0 1-16,-1 0 0 0,5 1-1 0,-3-1 0 15,-3 0 0-15,2 2-1 16,-6-2 1-16,0 0 0 0,0 0-1 15,2 0-1-15,-1 1 1 0,1-1 1 16,-1 0-2-16,1 0 0 0,-1 0-2 0,0 0-3 16,1 0-1-16,-1 0-3 0,1 0-7 15,-1 0-10-15,1 2-31 0,0-2-81 16</inkml:trace>
  <inkml:trace contextRef="#ctx0" brushRef="#br0" timeOffset="140371.7504">27171 16809 0 0,'0'0'10'16,"0"0"2"-16,0 0 2 0,0 0 1 15,0 0 0-15,0 0-2 0,0 0-3 0,0 0-4 16,0 0 0-16,0 0-2 0,-2 0-1 15,2-2-1-15,0 2-1 16,0 0 0-16,0 0-1 0,0 0 2 16,-2 0-2-16,2-1 3 0,0 1-1 0,0 0-1 15,0 0 1-15,0-1-1 0,0 1-1 16,-1 0-1-16,1-3-1 0,0 3 2 16,0 0 0-16,0 0 0 0,-2 0-2 15,2 0 1-15,0 0-3 0,0-3-1 16,0 3 2-16,0 0-2 0,0 0-2 0,0 0-1 15,-1-2-2-15,1 2-1 16,0 0-3-16,0 0-7 0,0 0-8 16</inkml:trace>
  <inkml:trace contextRef="#ctx0" brushRef="#br0" timeOffset="143395.9694">19399 13793 5 0,'0'0'8'0,"0"0"-3"15,0 0-3-15,0 0 1 0,0 0-2 16,0 0 0-16,0 0 0 16,0 0-1-16,0 0 0 0,-68 3 0 0,68-3 0 15,-2 2 0-15,1-2 0 0,-1 0 2 16,0 0 1-16,0 0 1 0,1 0-1 16,-1 3 0-16,2-3 0 0,-1 0 0 15,1 0 1-15,0 1 1 0,0-1 2 16,0 0-2-16,3 0-1 0,9 0-1 0,0 0 0 15,5-1-1-15,0-2-1 0,-6 1 0 16,5-3 1-16,0 1-2 0,-6 1 0 16,5-3-5-16,0 1 0 15,0 1-3-15,1-2-8 0,-2 1-18 0</inkml:trace>
  <inkml:trace contextRef="#ctx0" brushRef="#br0" timeOffset="145788.7389">25908 18136 36 0,'0'0'5'0,"0"0"-7"0,0 0 5 16,0 0-6-16,0 0 0 0,0 0 1 0,0 0-1 15,0 0 5-15,0 0-7 0,-8-21 0 16,7 19 1-16,-1-2 2 0,1-1-10 16</inkml:trace>
  <inkml:trace contextRef="#ctx0" brushRef="#br0" timeOffset="149416.2817">18561 15484 24 0,'0'0'9'0,"0"0"-1"15,0 0 1-15,0 0-2 0,0 0 0 16,0 0-3-16,0 0-4 0,0 0 1 16,0 0 2-16,-4-16-1 0,4 14 4 15,0 2-1-15,0 0-2 0,0-1 2 16,0 1-1-16,0 0-2 0,0 0 2 0,1 0-1 15,1 0 2-15,4 0 0 0,-2 0 1 16,6 0 1-16,0 1 5 0,-1-1 7 16,1 2 1-16,3-2-2 15,-1 1-4-15,-1-1-5 0,2 0-2 0,0 0 0 16,6 1-3-16,-7-1-2 0,5 3-1 16,-1 0 2-16,0 1-2 0,3 2 4 15,-1 0-3-15,0-2-1 0,-2 2 0 16,2-1-1-16,-2-1 2 0,5 3-1 15,-1-3 0-15,2 2 1 0,1-1-1 0,0-1-2 16,1 2 2-16,0 1-1 0,2-2 0 16,1 2 3-16,1-1-3 0,-1 0-1 15,0 0 1-15,1 1-2 0,-1 3 2 16,1-2 0-16,1 3-1 0,3-2 0 16,0 0 1-16,-2-1 1 0,0-2-2 15,1-2 2-15,-2-2-1 0,0-2 0 16,1 0 0-16,0 0 3 0,2-6-2 15,1-3 0-15,5 0-1 0,-2-2-1 16,0 1-2-16,-1-1 1 0,-2 2 0 0,-3 2 2 16,2 0 1-16,0 0 0 0,1-1 1 15,1 2-2-15,3 0-1 0,-2 0 2 16,0 1-1-16,-2 1 0 0,2 2 0 16,-1 1-1-16,3 1 1 0,3 0 0 15,-1 0-1-15,3 1 1 0,0 2 0 0,-2 0 0 16,-1-2 0-16,-2 3 0 15,-3-3 0-15,1 1 0 0,-2 0 1 16,0-1-1-16,1-1 1 0,-4 0-1 16,-3 0 0-16,-1 0-1 0,-2 0 1 0,0 0 0 15,-1 0 0-15,-6 0 0 0,3 0 0 16,1 0-1-16,2 0 0 0,5-1 1 16,0-1-2-16,-1-1-1 0,-1-1 0 15,-2 2-1-15,1 0-1 0,-2-1 0 16,-5 2 1-16,0-1-1 0,-2-1 1 0,-3 3-1 15,5-3 0-15,-7 3 0 0,4-2-1 16,-4 1-2-16,2 1-4 0,0-1 0 16,-7 1-1-16,7 0-1 0,-7 0 3 15,0 0 2-15,0 0 1 0,-2 0-2 16,3 0-12-16,-3 0-9 0,2 0-16 16</inkml:trace>
  <inkml:trace contextRef="#ctx0" brushRef="#br0" timeOffset="150304.6105">19031 15687 99 0,'0'0'8'0,"0"0"-3"15,0 0-3-15,0 0 1 0,0 0-3 16,0 0 0-16,0 0 1 0,0 0-2 16,0 0 0-16,0 0 2 15,-1-12 1-15,7 12 4 0,8 0 1 0,5 0-3 16,7 4 1-16,-3 1 2 0,0 2 3 16,-1-1 7-16,3-1-3 0,0 2 0 15,3-3-1-15,2 2-2 0,4-1-1 16,-1-3 0-16,3-1-2 0,2-1-1 15,3 0-1-15,3-1-2 0,5-6-2 0,2 3-2 16,4-2 3-16,-2-1-2 0,1 4-2 16,-2-2 2-16,-2 2-2 0,1 1-1 15,-2 0 2-15,0 2-1 0,-1 0 0 16,3 0 0-16,-1 0 0 0,2 0 1 16,5 0 0-16,-1 0 0 0,-1 0 0 15,-1 0 1-15,-1 0-5 0,-1 0 4 16,-1 0-1-16,-3 0 1 0,-1-3 1 15,0 2-2-15,-3-3 2 0,-2 0-1 16,0 1 1-16,0-1-2 0,-3-1 1 0,-1 2-1 16,-3 0-1-16,-2 0-1 0,-3 0 1 15,-1 0 2-15,-1 0 1 0,-4 0 0 16,1 0 1-16,-2 0-4 0,-7 0 1 16,2 2-1-16,1-1-2 0,0 0 2 15,1 2-3-15,-2 0 3 0,-8 0 0 0,-3 0-2 16,3 0 1-16,-5 0 0 15,-1 0 1-15,2 0 2 0,-6 0 0 16,0 0 2-16,0 0 4 0,2 0-1 16,0 0-1-16,-2 0 0 0,1 0-4 0,-1 0 1 15,0 0 2-15,0-4-2 0,-1-2-1 16,-3 1-1-16,-1-3-2 0,3 5-4 16,-1 1-14-16,0-1-21 0,3 3-41 15</inkml:trace>
  <inkml:trace contextRef="#ctx0" brushRef="#br0" timeOffset="171663.4241">13727 17285 322 0,'0'0'61'0,"0"0"-10"16,0 0-5-16,0 0-23 0,0 0 11 0,0 0-21 16,0 0 8-16,0 0-4 0,0 0-5 15,-52-63-2-15,51 58-3 0,-2 3-1 16,1-1-4-16,2 3 0 0,-1-2-2 16,1 2-3-16,0 0 0 0,0-2-1 15,0 2-2-15,0 0 4 0,0 0 1 16,0 0 2-16,3 0 0 0,10 0-1 15,6 0 0-15,-3 0 1 0,1 0-2 16,-4 0-2-16,1 2 0 0,4-2 1 16,-1 0 2-16,3 0 0 0,-1 0-3 0,0 0-6 15,-2 0-9-15,-2 0-18 0,6-2-27 16,-5-1-35-16,-3 2-37 0,-1-1-87 16</inkml:trace>
  <inkml:trace contextRef="#ctx0" brushRef="#br0" timeOffset="171913.3781">13593 17493 482 0,'0'0'54'0,"0"0"-15"16,0 0-13-16,0 0-14 0,0 0-4 15,0 0-2-15,0 0-2 0,0 0 2 0,0 0-4 16,0 0-2-16,88 13 0 0,-66-11-4 16,1-1-3-16,4 3-5 0,-2 1-10 15,1 0-11-15,0-3-28 0,0 2-40 16,1-4-64-16,2 0-65 0</inkml:trace>
  <inkml:trace contextRef="#ctx0" brushRef="#br0" timeOffset="174796.5087">15150 16919 167 0,'0'0'46'0,"0"0"1"0,0 0-6 16,0 0-4-16,0 0-2 0,0 0-1 15,0 0-3-15,-24-79-2 0,21 69-4 0,1 6 0 16,1 1-5-16,1 3-10 16,-2-1-4-16,2 1-7 0,0 0-5 15,-1 0 2-15,1 0 0 0,0 0 2 16,0 16 1-16,0 7-2 0,0 9 2 0,3 1-1 16,0-3 2-16,0 2-1 0,1 0-1 15,-1-1 0-15,0-4 1 0,1 0 0 16,-3-2-1-16,2-7 2 0,-1-1-2 15,-1-7 2-15,-1-4 0 0,2 5 0 16,-1-6 4-16,-1 0 13 0,2 1-14 0,-2-6 6 16,0 0 5-16,0 0-6 0,0 0 19 15,1 0-4-15,-1 0-6 0,0 0-8 16,0-9-7-16,0-7-2 0,-3-7 1 16,0-1 1-16,2-4-1 0,-1-2 2 15,1-4-3-15,-1-2 5 0,1-2-5 16,1-1 2-16,-2-1 1 0,2 1-2 15,0 4 0-15,0 12 1 0,0-1-3 16,0 6 0-16,0 6-2 0,0-6 0 16,0 7-1-16,2 0-2 0,1 2 2 0,-2 4-1 15,5-1 1-15,-2 3 0 0,1 0-1 16,6 2 0-16,-1 1 1 0,1 0 0 16,6 0 1-16,-2 1 0 0,-1 5-1 15,0 0 1-15,-1 1 1 0,-7-3 0 16,3 4 1-16,-2-4-1 0,-4-1 0 0,3 5 0 15,-5-4 2-15,-1 8 0 0,-4 7 1 16,-12-1-1-16,-7 8 0 16,-3-1 0-16,-2 1 0 0,2-2-1 15,0-2 0-15,3-2-2 0,3-5 0 0,10-5-9 16,2-2-24-16,5-3-55 0,3-3-79 16,0 3-98-16</inkml:trace>
  <inkml:trace contextRef="#ctx0" brushRef="#br0" timeOffset="175451.9034">15409 16981 422 0,'0'0'17'0,"0"0"-14"0,0 0-4 0,0 0 0 16,0 0-1-16,0 0 3 0,0 0-1 15,0 0-1-15,0 0 2 0,-1 50-2 16,5-37 1-16,0-2 0 0,0 4 0 16,-1-7 0-16,2-2-1 0,-1 3 0 15,-1-3 1-15,3 3 0 0,-5-7 3 16,6 3 3-16,-4-4 6 0,0 1 3 15,6-2 4-15,-2 0 0 0,5-5-5 16,1-7-3-16,-2-2-4 0,1-3 1 16,-3-1-3-16,-1 2 1 0,-1 0 0 0,-1 1 1 15,-3 6-1-15,0-1 3 0,1-2-1 16,-1 2-1-16,0 1-1 0,-1 5-1 16,0-1-2-16,-2 5 1 0,0 0-1 15,0 0-3-15,0 0-2 0,2-3-1 16,-2 3-1-16,1 0 1 0,2 0 2 15,0 4 0-15,4 10 1 0,2 6 1 0,0 0-1 16,-4 4 0-16,1 3 0 16,-1 4-2-16,-2 2 2 0,0 2-1 15,-2 4 14-15,-1 2 4 0,0 5-5 0,3-4 3 16,-3 2-16-16,0-1 0 0,0-4-2 16,0-3 3-16,-3-9 2 0,2-8-1 15,-1-5 0-15,1-12 1 0,-1 3 1 16,2-5 4-16,-1 0 4 0,1 0 0 15,-2 0-1-15,-4 0-4 0,-4 0-5 0,0 0 1 16,-3-7 1-16,2-1-1 0,3-7 1 16,0-3-5-16,3-3 1 15,4-4-1-15,1-5 0 0,0-2 1 16,4-1-15-16,2-2 13 0,6 1-14 0,-1 2-7 16,2-1 12-16,3 6-23 0,-1 4 12 15,0 2-14-15,1 4-32 0,2 0-42 16,-2 5-71-16</inkml:trace>
  <inkml:trace contextRef="#ctx0" brushRef="#br0" timeOffset="176172.9894">16119 16814 408 0,'0'0'70'0,"0"0"-16"16,0 0-16-16,0 0-14 0,0 0-8 16,0 0-9-16,0 0-6 0,0 0-3 15,0 0-1-15,0 0-1 0,10-27 3 0,-6 39 0 16,1 11 1-16,1 4-3 0,-3 3 2 16,-2 3-3-16,3 1 3 0,0 1-1 15,-1 0 2-15,0-5-1 0,2-1 1 16,-1-2-4-16,0-4 4 0,-1-6 0 15,0-7 0-15,1-2 5 0,-2-3-5 0,-1-1 2 16,1 2 2-16,-2-6 6 0,0 0 5 16,0 0 1-16,0 0-2 0,0 0-4 15,0-12-6-15,0-3 2 16,0-8-5-16,0 0 2 0,-5-1-2 0,1-3 0 16,1-5 1-16,-1 1 1 0,1-3-2 15,-1-1 0-15,1-5-1 0,0 2 1 16,0 2 1-16,1 3-1 0,1 2-2 15,1 8 1-15,0 3 0 0,0 8-5 16,0 0 4-16,1 1-1 0,2 0-1 0,2 2 1 16,-1 1-2-16,2-2 0 0,1 4-1 15,2 0 1-15,-6 4-2 0,7 0-1 16,-4 2 0-16,5 0 1 0,1 0 2 16,-3 0 2-16,2 0-1 0,-2 2 2 15,-2 0-3-15,0 3 2 0,0 0 0 16,-4-3 3-16,2 4 0 0,-4-1-1 15,-1 2-1-15,3 1 0 0,-3 3 2 16,-4 6-1-16,-7 4 0 0,-3-1-1 16,-1 0 1-16,-2-1-3 0,3-3 2 0,-2 3-1 15,1-4-1-15,1 2 0 0,2 0-7 16,-2-4-23-16,4 3-38 0,2-4-59 16,4-5-95-16</inkml:trace>
  <inkml:trace contextRef="#ctx0" brushRef="#br0" timeOffset="176654.2529">16355 16990 488 0,'0'0'40'0,"0"0"-14"0,0 0-11 16,0 0-10-16,0 0-4 0,0 0-1 15,0 0 1-15,0 0 0 0,86 0-1 16,-63-2-2-16,1 0-1 0,-1 2 1 16,0 0-1-16,0 0 0 0,-1 0 1 15,-5 0-2-15,-1 0 0 0,-4 2 1 16,-4 1-3-16,1 0 3 0,-3-1 0 15,-1 4 1-15,-3 0 2 0,-2 2 1 16,0 4 1-16,-2 3 1 0,-9 5 0 0,-2-3-2 16,-3 1 3-16,2 0-2 0,-2-1 1 15,3-1 0-15,1 3 1 0,1-2 14 16,5-4-14-16,1 4 11 16,2-8-12-16,2 2 0 0,1 1-1 0,0-1 0 15,0 0-1-15,0-1 0 0,1-2 2 0,5-2 3 16,2 5 10-16,-2-3-12 15,6-1 12-15,-3-4-12 0,1-1 1 16,9-2-1-16,-2 0-1 0,4-2-3 16,-3-7-10-16,0 0 3 0,-1-2-15 0,0 3 1 15,-2-5-27-15,1 1-87 0,-3 1-138 16</inkml:trace>
  <inkml:trace contextRef="#ctx0" brushRef="#br0" timeOffset="178325.2318">17173 16955 198 0,'0'0'59'0,"0"0"-3"0,0 0-6 16,0 0-7-16,0 0-7 0,0 0-7 0,0 0-9 15,0 0-7-15,0 0-3 0,-40 0-4 16,38 0-2-16,1 0-2 0,1-1-2 16,-2 1-1-16,2 0 1 0,0 0 3 15,2-3-2-15,11 1 1 0,3-1-1 16,8 0-1-16,1-2 0 0,1 2 0 0,-1 0 0 15,-1-2 0-15,1 1-2 0,-2 0 0 16,-7 1-1-16,1 1 2 16,-1 0-1-16,-3 1 2 0,3 1 0 15,-5-3-3-15,-6 1 1 0,1 2 1 0,-6 0 1 16,0-1 0-16,0 1 1 0,1 0-2 16,0 0 1-16,1 0-2 0,-1 0-8 15,-1 0-15-15,2 0-40 0,-2 0-62 16,0 0-122-16</inkml:trace>
  <inkml:trace contextRef="#ctx0" brushRef="#br0" timeOffset="180195.821">17799 16727 273 0,'0'0'40'16,"0"0"-17"-16,0 0-3 0,0 0 0 15,0 0 0-15,0 0-2 0,0 0-3 0,0 0-4 16,0 0-3-16,0 0-4 0,-9-47-4 16,9 46-4-16,0 1 2 15,0 0-3-15,0 0 4 0,0 0 0 0,0 12 0 16,0 6 0-16,0 8 1 0,0 2-1 16,0 4 1-16,0 2-3 0,0 2 1 15,0-1 0-15,0 3 2 0,0-3-2 16,0-3 4-16,0 0-2 0,0-5 0 15,0-1 0-15,0-8-2 0,3-1 4 0,-1-5-1 16,-1 0 0-16,1 1 0 0,-1-7 3 16,1-2 1-16,-2-4 17 15,0 0 13-15,0 0 4 0,0 0-3 16,1 0-14-16,-1 0-13 0,0-14-3 0,0-8-2 16,-3-6 0-16,-1-5 0 0,-1 1 1 15,1-6-1-15,0 0-1 0,0 0 1 16,1-3-1-16,0 2 0 0,0 2 0 15,0 2-1-15,0 6 0 0,2 8 0 16,-1 1-1-16,2 7-1 0,-1-1-1 0,-1 4-1 16,2 2 2-16,0 2-1 0,0 6 0 15,0-2-3-15,0 2-2 0,0-4-2 16,0-1 1-16,3 0 3 0,3 0 2 16,-2 5 2-16,7-4-2 0,3 4 1 15,2 0 0-15,7 0 0 0,-9 4-1 16,-1-1 2-16,1 2-1 0,0 0 0 15,-1 1 0-15,0 2 0 0,-3 0-2 16,-3-1 2-16,3 6 1 0,-7-6-1 16,-3 3 1-16,0 7 0 0,-3 0 0 0,-8 3 1 15,-4-2-1-15,0-2 0 0,-2 0-1 16,-1-1 2-16,2-3-1 0,-1 0 0 16,-1-3-2-16,4 1-4 0,3-3-8 15,0 1-27-15,5-1-69 0,0-1-89 16</inkml:trace>
  <inkml:trace contextRef="#ctx0" brushRef="#br0" timeOffset="180659.7106">18004 17095 486 0,'0'0'42'0,"0"0"-16"0,0 0-11 0,0 0-6 16,0 0-4-16,0 0 0 0,0 0-3 16,0 0-1-16,0 0-2 0,-17-12 0 15,17 9-2-15,8-2-1 0,0 0 3 16,-4 5-3-16,7-2 3 0,0 2-1 15,2 0-1-15,2 0 1 0,-1 4-3 16,-7-1 3-16,4 6 1 0,-4-3-3 0,-3 5 5 16,-1-2-3-16,-3 6 0 0,0 3 1 15,-2 1 0-15,-5 6 1 0,-4 3 0 16,-1-3 19-16,-1 2-4 16,2 3 2-16,-1-3-2 0,1-3-15 0,5-7 0 15,0-1 1-15,3-6-2 0,1-6 1 16,1 10 1-16,1-10 0 0,0 7 2 15,0 1-2-15,4-5 2 0,5 1-3 16,0-1 4-16,7-2-2 0,1-5-1 16,6 0-3-16,6 0-1 0,0-2-3 0,0-3-3 15,0 0-11-15,1 1-23 0,-4 0-57 16,0-3-72-16,-7 4-81 0</inkml:trace>
  <inkml:trace contextRef="#ctx0" brushRef="#br0" timeOffset="181839.4056">18398 16681 168 0,'0'0'47'16,"0"0"-5"-16,0 0-2 0,0 0-2 15,0 0 1-15,0 0-6 0,0 0-4 16,0 0-7-16,0 0-3 0,28-46-1 16,-28 42 0-16,0 4-3 0,0-1-3 15,0 0-2-15,0-1-3 0,0 0-3 0,0 1-4 16,-2 0 0-16,-8 1-3 15,-7 0 4-15,-2 8-4 0,-3 8 1 16,2 4-2-16,1 4 0 0,0 3 1 16,3 5 1-16,3 1-1 0,3 6 0 0,3-4-1 15,0 1 3-15,5-3-1 0,2-4 2 16,0-3-2-16,7-3 1 0,2-5 1 16,4-2-1-16,3-2 2 0,3-3 0 15,3-4 1-15,4-5 3 0,1-2 1 16,2-2-2-16,0-8-1 0,0-4 1 15,-2-4 0-15,-2-2 0 0,-2-6 2 16,-3-1 0-16,-4-2-1 0,-1-1-1 16,-7-2-1-16,-2 2 1 0,-3-2-1 15,-3 5 0-15,0 2 0 0,-6 2 0 0,-3 1 1 16,-3 0-2-16,-3 4 0 0,-1 3-5 16,-1 3 3-16,-2 1-4 0,6 6-1 15,-6 2-3-15,-1 3-5 0,-5 0-7 16,-5 10-23-16,2 4-25 0,4-5-40 15,4 6-26-15</inkml:trace>
  <inkml:trace contextRef="#ctx0" brushRef="#br0" timeOffset="182131.9568">18288 16881 356 0,'0'0'61'16,"0"0"-9"-16,0 0-10 0,0 0-8 0,0 0-11 16,0 0-9-16,0 0-5 0,0 0-6 15,0 0-3-15,0 0 1 0,18-55-2 16,0 58-1-16,7 9 0 0,-2 4 1 16,-3 4-1-16,2 5 1 0,-1 0-2 15,-3 3 1-15,1-2 0 0,-3 1-2 16,-1 1 0-16,2-6 1 0,0 1-3 15,0 1 5-15,3-4-5 0,2-5-3 16,0 0-6-16,-2-1-11 0,2-5-26 16,1-2-27-16,-9-2-34 0,5-5-54 0</inkml:trace>
  <inkml:trace contextRef="#ctx0" brushRef="#br0" timeOffset="183020.5055">18855 17013 412 0,'0'0'51'15,"0"0"-16"-15,0 0-14 0,0 0-10 16,0 0-5-16,0 0-5 0,0 0-2 15,0 0-3-15,0 0 0 0,0 0 1 16,0-23 0-16,0 23 1 0,0 0-1 16,0 0 0-16,0 6-4 0,0 3 2 0,1 2 1 15,2-5 4-15,3 3 3 0,-5-4-2 16,5 2 1-16,-3-6 0 0,0 3 3 16,6-1 0-16,-5-2-1 0,8-1 1 15,1 0-2-15,1-1 0 0,1-10 1 16,-5 4-1-16,0-3 0 0,-3-2 0 0,-1 3 1 15,0-5 2-15,-1 7-1 0,-3 0 3 16,1-3-1-16,-3 5-1 16,0 0 2-16,1 0-1 0,-1-1 0 15,0 1 0-15,0-2 1 0,0 2-1 0,0 5 1 16,0 0-3-16,0 0-3 0,0-3-2 16,0 3-1-16,0 0 0 0,0 0-1 15,-1 3 1-15,-1 9 0 0,1 11 0 16,-2 6 0-16,3 1 1 0,0 1-2 15,0 1 1-15,0 0 0 0,0 1-1 0,0 2 18 16,-3 4-16-16,3 1 17 16,-3 2-1-16,0 3-16 0,-2-1 13 0,0-1-13 15,-1-6-1-15,-2-4 0 16,2-9 1-16,2-6 1 0,1-5 0 0,-2-9 3 16,2-1-1-16,0-1 2 0,-6-2 0 15,0 0-1-15,-3-8 1 0,-4-6-2 16,5-5-2-16,2-4 0 0,0-3-1 15,5-3 0-15,0-2-3 0,4 1 3 16,0-6-15-16,0 1-5 0,6-3 3 0,5 2-11 16,2 3 13-16,2 1-11 0,5 4-33 15,0 4-71-15,2 4-147 0</inkml:trace>
  <inkml:trace contextRef="#ctx0" brushRef="#br0" timeOffset="183382.4359">19119 16400 530 0,'0'0'34'0,"0"0"-1"0,0 0-14 16,0 0-13-16,0 0-7 0,0 0-7 15,0 0 3-15,0 0 1 0,0 0 4 0,35 4 4 16,-9 14-1-16,0 8 1 0,-1 3-2 16,0 6 3-16,-1 2-4 0,-2 8 1 15,-3 5 0-15,-1 6-2 0,-3 7 1 16,-1 9-2-16,-2 5 1 0,-1 5-4 15,-3 5 5-15,-3 2 13 0,-2 6-2 0,-3 3 3 16,-3 4-6-16,-8 1-15 0,-6-1-24 16,-11 2-113-16,-5-2-123 0</inkml:trace>
  <inkml:trace contextRef="#ctx0" brushRef="#br0" timeOffset="184169.2234">14833 16644 422 0,'0'0'51'16,"0"0"-10"-16,0 0-13 0,0 0-9 0,0 0-4 16,0 0-4-16,0 0-4 0,0 0-2 15,0 0-1-15,0 0-3 0,3-9 2 16,-4 9-2-16,-6 0-2 16,-2 10 2-16,-4 7 0 0,0 1 5 0,0 8 2 15,-3 8 3-15,3 3-3 0,0 10-3 16,0 5-3-16,3 3 0 0,0 2-1 15,3-2-1-15,2-3-1 0,4 2 1 16,1 1 15-16,0 1-3 0,3 3 3 16,4-3-6-16,7 2-13 0,2-1-1 0,6-5-4 15,5 1-3-15,4-8-27 0,3-5-51 16,4-4-134-16,7-12-48 0</inkml:trace>
  <inkml:trace contextRef="#ctx0" brushRef="#br0" timeOffset="187035.3608">19724 17033 116 0,'0'0'36'0,"0"0"-1"0,0 0-7 0,0 0-8 15,0 0-4-15,0 0-5 16,0 0 1-16,0 0-2 0,0 0-1 16,16 3 3-16,-15-3-1 0,4-3-3 15,-1-1-1-15,1 3-2 0,3-4-1 0,-4 2-1 16,2-1 0-16,2-4 0 0,-3 2 0 16,4 2 1-16,-6 0 0 0,3-2 1 15,-4 2 0-15,3-2-2 0,1-2 2 16,-1 0 0-16,1 2 2 0,-4 4 2 15,0-6-1-15,0 2 2 0,-1 1 0 0,1 1 0 16,-2 4-1-16,0-2 1 0,0 2 1 16,0-2-1-16,0 1 0 0,0 1-2 15,0-3-2-15,0 2-2 16,0-1-3-16,0 2-1 0,0-1 0 0,0 1-1 16,-6 0-1-16,-1 4 0 0,-3 7-1 15,1 1 0-15,3 1 3 0,3 4 0 16,2-3-3-16,-1 5 1 0,2 0 1 15,0-3-1-15,5 6 3 0,2-5-2 16,-3-5 0-16,6 1-1 0,-1-5 1 0,-2 1 0 16,8-1-1-16,-8-5-1 0,5 1-1 15,5-2-1-15,-1-2-6 0,6 0-17 16,1-5-41-16,-4-7-69 0</inkml:trace>
  <inkml:trace contextRef="#ctx0" brushRef="#br0" timeOffset="187257.215">19832 16670 462 0,'0'0'50'0,"0"0"-20"0,0 0-17 15,0 0-7-15,0 0-6 0,0 0-5 16,0 0-8-16,0 0-13 16,0 0-44-16,0 0-75 0,-26-14-116 15</inkml:trace>
  <inkml:trace contextRef="#ctx0" brushRef="#br0" timeOffset="187844.5306">19735 16094 523 0,'0'0'46'16,"0"0"-9"-16,0 0-16 0,0 0-7 15,0 0-6-15,0 0-6 0,0 0-3 16,0 0-1-16,0 0-3 0,0 0 2 0,-27-19 2 16,17 35-1-16,-4 7 1 0,2 3 0 15,-1 1-1-15,3 0 2 0,-2-1-1 16,1-1 0-16,2-4-2 0,3-6 3 16,2-6-1-16,2-3 2 0,2-6 0 15,-1 0 1-15,1 0 1 0,-3 0-2 0,2 2 1 16,1 0-1-16,-2-1 0 15,2 0 0-15,-1 1 0 0,1-1 1 16,-2-1 0-16,2 0 1 0,0 2 1 16,0-2-2-16,0 0 1 0,2-7-2 0,6-5 1 15,1-4-2-15,0-1 3 0,2-1-1 16,1-1 0-16,-2-3 0 0,3-1 0 16,-3 1-1-16,0-3 0 0,0 3-1 15,-1 0 2-15,-2 1-1 0,-2 7 0 16,2-3 0-16,-4 9-1 0,-2 3 1 15,2-5 1-15,-2 7-1 0,1-2-1 16,-1 0 0-16,-1 5-1 0,0-1 1 0,0 1-2 16,2 0 0-16,-2 0 0 15,1 0 0-15,4 0 0 0,2 9 1 0,3 6 0 16,0 2 0-16,-1 5 0 0,2-1 0 16,-2 1-2-16,1 2 0 0,2-1-3 15,-1 3 2-15,1-5-4 0,1 2-3 16,0-2-9-16,1-2-18 0,-2-3-40 15,2-1-73-15,-5-6-124 0</inkml:trace>
  <inkml:trace contextRef="#ctx0" brushRef="#br0" timeOffset="188053.7253">20097 16251 415 0,'0'0'-16'0,"0"0"-7"16,0 0-46-16,0 0-125 0</inkml:trace>
  <inkml:trace contextRef="#ctx0" brushRef="#br0" timeOffset="192824.3546">24680 16047 105 0,'0'0'31'16,"0"0"3"-16,0 0-2 0,0 0-1 15,0 0-2-15,0 0-6 0,0 0-5 16,0 0-7-16,0 0-4 16,0 0-4-16,-6-8 0 0,6 8-2 0,0 0 1 15,0 0-4-15,0-1 0 0,0 1 0 16,0 0-1-16,0 0-1 0,0 0 1 15,0 0-2-15,0 0 3 0,0 0 0 16,0 0-1-16,0 0 1 0,0 0 1 16,0 0 0-16,0 0 3 0,0 0 0 0,0 0 2 15,0 0-1-15,0 0 1 0,0 0-2 16,0 0 0-16,0 0 0 0,1 0-2 16,1 0 1-16,-1 0-1 0,1 0 0 15,-1 0 1-15,1 0 0 0,5 0 1 16,-1 0 0-16,4 0 0 0,1 0 0 0,-6 0-2 15,5 0 0-15,-4 0 0 0,0 0 0 16,5 0 0-16,-5 0 0 16,0 0 0-16,5 1 0 0,-7 1-2 15,1-2 2-15,1 2 2 0,-6-2-1 0,4 0-1 16,2 0 3-16,-1 0-2 0,1 1 4 16,-6-1 4-16,0 0 1 0,0 0 4 15,2 0-1-15,-1 3-5 0,-1-3-2 16,0 0-4-16,0 0-2 0,0 0 0 15,-1 0-2-15,-5 0 2 0,-6 0 0 0,4 0 0 16,-4-3 0-16,1 2 2 0,5 1 1 16,-5-2 0-16,5 2 4 0,0-2 1 15,-6 1-1-15,8 0-3 16,-2-2 0-16,0 3-2 0,0 0-1 0,2 0 0 16,-2-2-1-16,2 2-2 0,4 0 0 15,-2-2-3-15,2 2 2 0,-1 0 0 16,-1 0-1-16,0 0 1 0,0 0-1 15,1 0 1-15,-1 0 2 0,1 0 1 16,1 0 3-16,0 0 4 0,0 0-2 0,1 0 1 16,12-1-2-16,-1-1-3 0,5 0 1 15,-1-3-1-15,-5 5 0 0,1-5 0 16,-3 4 2-16,-3-1-2 16,-1 1 1-16,1 1 0 0,-6 0-1 0,0-2 0 15,0 2-1-15,2 0 2 0,-1 0 0 0,1 0-1 16,-1 0 0-16,1 0 2 15,-1 0-2-15,-1 0 2 0,0 0-2 16,0 0 0-16,0 0 0 0,-6 0 0 16,-7 0 1-16,2 2 1 0,-1 1-1 0,-2-2 1 15,2 4-1-15,-5-3-1 0,7 1 0 16,-6 1-1-16,7-1 0 0,0 2 0 16,0-3-1-16,4 0-1 0,2 1 0 15,3-3-1-15,-1 0 0 0,1 0 1 16,0 3-1-16,-2-3 3 0,2 0 0 0,0 2 1 15,5-2 0-15,7 1-1 16,4-1-1-16,3 0 1 0,0-1 0 16,-2-1 1-16,0-2 0 0,-5 2-1 15,5 0 0-15,-6 1 0 0,-7 0 1 0,2 1-1 16,-6 0-1-16,0 0 3 0,0 0 0 16,1 0-2-16,1 0-2 0,-1 0-1 15,-1 0-5-15,0 0-14 0,0 0-37 16,-9 2-93-16</inkml:trace>
  <inkml:trace contextRef="#ctx0" brushRef="#br0" timeOffset="194112.773">20473 17088 370 0,'0'0'50'0,"0"0"-17"0,0 0-10 16,0 0-10-16,0 0-5 0,0 0-4 15,0 0-2-15,0 0-3 0,0 0-3 0,0-15-1 16,0 15 1-16,0-1-1 0,0 1 2 16,4-2 0-16,2 0-3 15,0 0 3-15,7 2 1 0,-6 0 0 16,6 0-1-16,3 0-1 0,-3 0-1 0,3 0 1 16,-4 0 0-16,2 0-1 0,-10 0 2 15,2 0-2-15,-6 0 3 0,0 0 1 16,0 0-3-16,2 0 6 0,-1 0 0 15,-1 0-1-15,0 0 0 0,0 0-1 16,-3 0-1-16,-14 0 1 0,-6 0 0 0,-9 0 0 16,3 4 2-16,0-4-1 0,9 3 2 15,0-1-1-15,8-2 0 0,0 3 0 16,0-3-1-16,6 0-1 0,1 0 0 16,5 0-1-16,-1 0-2 0,1 0-4 15,0 0-1-15,0 2 5 0,3-2-1 0,14 0 1 16,8-2-5-16,8-4-16 15,1 2-12-15,1-4-23 0,0 2-17 16,-2-4-15-16,-2 3-29 0</inkml:trace>
  <inkml:trace contextRef="#ctx0" brushRef="#br0" timeOffset="194599.3229">20973 16956 368 0,'0'0'51'0,"0"0"-13"15,0 0-17-15,0 0-7 0,0 0-2 0,0 0-3 16,0 0 0-16,0-77 0 0,-1 65 0 16,1 1 2-16,-3-2-1 0,2 2-2 15,-4 2-2-15,2 1 0 16,-1 4-1-16,-2-2 1 0,3 3 2 0,1 0-4 16,-1-1 0-16,3 4-3 0,-2-1-4 15,2 1 3-15,-4 0-3 0,-2 3 1 16,-1 2 1-16,0 8-1 0,4 6 3 15,0 1-2-15,1 10 1 0,2-3-2 16,0 3 0-16,0 2 0 0,2-1 1 0,1 1 0 16,0-4 0-16,0 3-2 0,-2-4 3 15,2 0-4-15,-2-1 4 0,1 1 14 16,0-5-15-16,-2-4 17 0,2-8-16 16,-2-3-1-16,0-7-1 0,0 6 2 15,0-2-1-15,0 1 3 0,0 1-2 16,-2-6-3-16,-9 0-5 0,-5 0-23 15,-4-3-50-15,-3-9-113 0,1-8-80 16</inkml:trace>
  <inkml:trace contextRef="#ctx0" brushRef="#br0" timeOffset="195377.8223">20874 16592 466 0,'0'0'29'0,"0"0"2"0,0 0-10 15,0 0-12-15,0 0-6 0,0 0-1 16,0 0-6-16,0 0 1 0,0 0-4 15,0 0-2-15,-22-50-1 0,22 48-1 0,3-2 3 16,0 1 0-16,-3 3-1 0,4 0 3 16,3 0 0-16,2 0 2 15,0 1 0-15,-2 6 4 0,0-1-1 16,-4-4 1-16,0 1 0 0,-3-3 0 0,0 0 4 16,0 0 1-16,0 2 2 0,0 0-2 15,0-1 1-15,0 3-1 0,-3-2-1 16,-2 0 0-16,-4 1 0 0,4-2 0 15,1 2 2-15,-1-3-1 0,5 0 3 16,-1 0-2-16,-3 0 2 0,-3 0-3 0,1 0 0 16,1 0-2-16,5 0 1 0,-1 0-1 15,1 0-2-15,-1 0-2 0,-1 0 1 16,2 0-3-16,0-3-2 0,0-4 2 16,0 1-2-16,0-5 1 0,4 0-1 15,2 4-1-15,1 2-3 0,1-2 3 16,-1 2-5-16,0-1 6 0,2 3 0 15,-5 1 1-15,0 2 3 0,1 0-4 16,-1 0 1-16,1 0 0 0,0 0 1 16,-5 0 2-16,0 0 0 0,0 0 2 0,2 0 2 15,-2 0-1-15,0 5 2 0,0 1 1 16,-3 2 1-16,-6-1-2 0,0-1 2 16,-3 0-2-16,3-2 4 0,4-4-2 15,-5 0 1-15,3 0 0 0,1 0 0 16,-5 0-1-16,6 0 1 0,1-1-2 0,-2-2-1 15,6 3 0-15,-1-1-3 16,1 1-1-16,-2 0-2 0,1-2-3 16,1 1 0-16,0-1-1 0,0 1 1 15,0 0 0-15,0 1-1 0,0-4 2 0,4 3 0 16,3-1-1-16,-2 2 1 0,-1 0 2 16,1 0-1-16,-1 0 0 0,2 0 3 15,-6 0-1-15,0 0 2 0,0 0 3 16,1 0 0-16,1 0 3 0,0 0-2 15,-2 0-1-15,0 0-3 0,2 0-2 0,-2 0-5 16,0 0-7-16,0 0-35 0,0 0-50 16,0 0-75-16</inkml:trace>
  <inkml:trace contextRef="#ctx0" brushRef="#br0" timeOffset="196659.6741">21509 16469 111 0,'0'0'28'0,"0"0"9"0,0 0 6 16,0 0 3-16,0 0-4 0,0 0-4 0,0 0-3 16,0 0-5-16,0 0-10 0,-16-79-4 15,13 76-5-15,0 2-2 0,3 1-3 16,-7 0 0-16,-4 0-1 0,-3 4 1 15,-3 6 3-15,2 3 2 0,2 4-1 16,0 4 3-16,-1 3 5 0,1 5-6 0,0 1 1 16,3 5-6-16,-1 0-2 0,1 4-1 15,2 1-1-15,0 9 1 0,2 1-3 16,2 9 2-16,1 4-3 0,-1 3 0 16,1 2 0-16,0 2 2 0,2 5 13 15,1 4-2-15,-2 2 2 0,2 3-2 16,0 0-15-16,0-4 7 0,0-4-5 15,6-3 5-15,4-4 1 0,2-5-5 16,2 0 1-16,7-2-3 0,2-2-4 16,3-9 1-16,4-3-5 0,5-8-3 0,4-8-3 15,5-8-21-15,3-5-24 0,5-11-51 16,0-8-33-16,3-1-87 0</inkml:trace>
  <inkml:trace contextRef="#ctx0" brushRef="#br0" timeOffset="200811.6154">21652 17098 282 0,'0'0'42'0,"0"0"-6"0,0 0-8 16,0 0-9-16,0 0-3 15,0 0-3-15,0 0-2 0,0 0-3 16,0 0-3-16,-12-52-3 0,12 52-5 0,-2 0 2 16,1 0-4-16,-3 0 5 0,-2 10-1 15,0 6 0-15,0 5-1 0,2 1-1 16,1-1 0-16,2-6 2 0,-1 3-1 15,2 3 1-15,0-3 13 0,0 4-13 16,0-5 14-16,0-5-13 0,0-1 0 0,0 4 2 16,0-13-2-16,0 10 13 0,2-9-12 15,-2 3 1-15,1-2 1 16,-1-4 3-16,0 0 11 0,0 0 20 0,0 0-11 16,2 1-10-16,-2-1 0 0,0 0-17 15,0-4 12-15,0-10-4 0,0-7-12 16,0-6 11-16,0 2-16 0,-5-2 15 15,1 0 1-15,0-1 0 0,1-2-2 16,-2 0-1-16,3 1 0 0,-1-3-3 16,0 1 2-16,0 1-1 0,0 1-1 0,0 8 0 15,3 1-1-15,0 1-1 0,0 6-1 16,0-6-3-16,0 8 2 0,6 3 0 16,-2-1 0-16,3 2 1 0,1 4 0 15,2-2 1-15,0 2-2 0,0 3 1 16,6 0 1-16,-3 0-1 0,6 6 1 0,-5 4 0 15,1 1-1-15,-4 1 1 16,-3-2-2-16,-1 2 3 0,-3-5-1 16,-1 4 1-16,0 0 0 0,-3-1 2 15,1 3-2-15,-1-5 1 0,-6 7-1 0,-5-2 0 16,-4 3-2-16,-3 1-2 0,-1-2-10 16,-1-2-13-16,0-5-30 0,5 0-38 15,-1-2-56-15</inkml:trace>
  <inkml:trace contextRef="#ctx0" brushRef="#br0" timeOffset="201471.8976">21766 17280 473 0,'0'0'55'0,"0"0"-16"0,0 0-12 15,0 0-12-15,0 0-4 0,0 0 0 16,0 0-3-16,0 0-1 0,0 0-1 16,0 0-4-16,6-10-17 0,-2 0 14 15,0 1-16-15,1 0 15 0,2 0-1 0,0 1 2 16,0 2-2-16,2 2 0 15,1-3 2-15,-6 4-4 0,5 0 2 16,-3 3 0-16,5 0-2 0,0-3 1 16,-3 3-2-16,5 5 0 0,-3 6 17 0,2 5-16 15,-3 4 17-15,-5 1-6 0,-4 2-10 16,0-2 16-16,-4 3-14 0,-9-6-2 16,-2 1 2-16,-1 1-2 0,0-4 3 15,2-2 2-15,4-3 1 0,2-4 0 16,6-4 4-16,-1 0-1 0,3-3 3 0,0 0 0 15,0 0-4-15,0-3 0 16,0-7-1-16,0-8 0 0,0-4 2 16,5 1-4-16,6-2 3 0,-1 0-13 15,1 4 12-15,0-3-11 0,-3 1-8 0,2 3 16 16,-2 4-14-16,-3 2 16 0,0 6-1 16,-2 4 2-16,0 0-1 0,-3 2-1 15,0-3 1-15,0 3 0 0,2-2 0 16,0 2-1-16,-1-2-1 0,1 2-2 15,-2 0-1-15,1 0-2 0,-1-3 2 0,1 3-3 16,-1 0 4-16,2 0 1 16,-1 0-1-16,2 12 2 0,0-2 14 0,-1 8-15 15,-1 2 14-15,1 0-3 16,-1-1-12-16,1 1 7 0,-1-2-9 0,2-6-1 16,1 4 1-16,-1-5-2 0,3-1-7 15,-2 0-2-15,5-5-7 0,-1 2-5 16,3-4-20-16,5 0-18 0,1-3-35 15,4-1-24-15,-3-8-33 0</inkml:trace>
  <inkml:trace contextRef="#ctx0" brushRef="#br0" timeOffset="202084.1422">22248 17017 269 0,'0'0'55'0,"0"0"-9"0,0 0-4 16,0 0-3-16,0 0-7 0,0 0-1 0,0 0-9 15,-6-79-5-15,3 70-7 0,1 6 0 16,1-1-4-16,-2 1-2 16,0-2 1-16,0 2-1 0,2-2-2 15,1 5-1-15,0-1-1 0,0 1-1 0,0 0 1 16,-2 0 0-16,-5 0-4 0,0 1 2 16,-3 9-1-16,-3 3-1 0,4 4 2 15,2 4-1-15,1 0 2 0,-1 4 0 16,3-1 1-16,-1-1 0 0,4 1-1 15,-1-3 0-15,2-4 1 0,0-2-1 0,3 2 2 16,3-3-2-16,4 5-1 16,-3-8 18-16,2-1-18 0,2-1 1 15,-3-4 1-15,5 3-1 0,-2-7 1 16,1-1 0-16,5 0 0 0,1-9-13 0,5-3 15 16,-3-3-1-16,0-2 1 0,-1-1 1 15,-3-6-1-15,1 1 5 0,-4-6-4 16,-1 1 3-16,-2 0-4 0,-3-2 1 15,-1 1 0-15,0-2 2 0,-5 4-2 16,-1-3 1-16,0 5 0 0,-7 1-1 0,-2 3-1 16,-2 4 0-16,-4 3-2 0,4 7-2 15,-6 2-1-15,-4 5-3 0,-4 0-2 16,-8 9-4-16,0 8-6 0,3 3-12 16,1 7-12-16,3 2-20 0,3 1-1 15,5-1-3-15,2 1-7 0,5 1 9 16,-1-2-2-16,4-4-2 0,3-6 26 15</inkml:trace>
  <inkml:trace contextRef="#ctx0" brushRef="#br0" timeOffset="202340.8658">22077 17113 25 0,'0'0'51'0,"0"0"10"0,0 0 3 15,0 0 1-15,0 0-1 0,0 0-13 16,0 0 0-16,0 0-8 0,0 0-5 16,0 0-8-16,55-77-4 0,-51 66-5 15,0 3-7-15,1-1-2 0,-4 6-4 16,5-1-5-16,-1 1-3 0,4 1-2 0,5 0 1 15,3 2 4-15,3 2-3 0,0 6 0 16,2 4 0-16,-3 0-2 16,1 3 1-16,0 5 0 0,-1-3 0 15,1 1-3-15,0 3 1 0,-2 0 3 0,2 1-4 16,-4-1 0-16,3 4 0 0,-3-3 10 16,1 6-13-16,0-6 12 0,1 2-8 15,1-1-19-15,-3-8 1 0,-2-3-37 16,1-4-22-16,-4-7-45 0,-1-1-50 15</inkml:trace>
  <inkml:trace contextRef="#ctx0" brushRef="#br0" timeOffset="202911.9608">22557 17181 509 0,'0'0'32'0,"0"0"-15"0,0 0-10 16,0 0-3-16,0 0-4 0,0 0-1 15,0 0-2-15,0 0-1 0,0 0-2 16,0 0 1-16,76-35 0 0,-55 35 2 0,-4 0 0 15,-4 0 0-15,2 0-1 16,-5 0 0-16,-5 2 1 0,0-1 1 16,-2 1-1-16,0 1 1 0,0-2 2 15,-1 4 0-15,-2 0 2 0,0 7 0 0,-4 6 2 16,-6 2 16-16,-2 2-14 0,-1 0 14 16,1 0-5-16,0 3-10 0,0-1 12 15,1 0-11-15,-1-3 0 0,2 2 1 16,0-2 1-16,3 1-3 0,2-7 1 15,2 2-4-15,2-4 0 0,1-4 0 0,0 4-1 16,0-3 0-16,0 1 1 0,6-5 1 16,1 1-5-16,3-4 0 15,9 0-2-15,1-3-7 0,7 0-10 16,-2-6-36-16,4-3-53 0,-1-9-102 0</inkml:trace>
  <inkml:trace contextRef="#ctx0" brushRef="#br0" timeOffset="203792.6071">22852 16970 392 0,'0'0'65'0,"0"0"-15"0,0 0-13 16,0 0-7-16,0 0-8 0,0 0-5 0,0 0-6 15,0 0-6-15,0 0-2 0,-5-8-3 16,5 7-1-16,3-1-1 16,3 1 0-16,9-1-2 0,2 1-1 15,3 1-1-15,5 0-3 0,-2 0-6 0,2 0-15 16,-7 0-44-16,-5 0-61 0,-1 0-139 16</inkml:trace>
  <inkml:trace contextRef="#ctx0" brushRef="#br0" timeOffset="208024.1603">23122 17130 396 0,'0'0'56'0,"0"0"-16"0,0 0-13 15,0 0-10-15,0 0-10 0,0 0-3 16,0 0-4-16,0 0-3 0,0 0-2 15,3-31 1-15,-3 31-1 0,0 0 3 16,0 3 2-16,0 11-2 0,0 6 1 16,-1 6 0-16,-2-1 1 0,-2 0 14 0,0 0-14 15,1 3 16-15,1-6-5 0,0-3-12 16,1-1 14-16,1-6-14 0,-1 0 1 16,1 2 1-16,1-10-2 0,0 4 1 15,0-8 1-15,-2 0 0 0,2 0 2 16,0 0 2-16,0 1 3 0,0 1 6 0,0-2-1 15,0 0 1-15,0 0-4 0,0-2-4 16,0-10 0-16,0-8 3 16,0-4-15-16,0-3-5 0,0-5 4 15,2 3-8-15,1 0 17 0,0-3 1 0,0 4-2 16,0-1 2-16,-1-1-1 0,1-1 0 16,3 2-2-16,-2-1 0 0,1-1-1 15,-1 4 1-15,-1 0 0 0,1 3-1 16,-1 7-1-16,3 2-1 0,-3 4-3 15,1 2 2-15,0 1-1 0,-1 6 1 0,5-6 1 16,-4 6-1-16,2-1 0 16,2 1 1-16,-2 2 1 0,4 0 0 15,5 4 0-15,-2 3-1 0,0 4 1 16,-3-2 0-16,-3 2 2 0,0-3-1 0,0 5 1 16,-2-4 0-16,1-1 0 0,-2 1 0 15,-1-5-1-15,0 7-1 0,-2-8 2 16,-1 6 0-16,0 6 2 0,-1-4 0 15,-11 6-1-15,-2-1-1 0,-6-2 1 16,-4 1-1-16,1-1-2 0,1-1 1 0,-1 1 0 16,2 0-2-16,2 0 0 0,0-3-15 15,7-3-39-15,0 1-65 0,4-1-86 16</inkml:trace>
  <inkml:trace contextRef="#ctx0" brushRef="#br0" timeOffset="208475.6057">23296 17265 555 0,'0'0'48'0,"0"0"-12"0,0 0-15 0,0 0-9 15,0 0-5-15,0 0-5 0,0 0-2 16,0 0-1-16,0 0-1 16,25-6-1-16,-8-4-14 0,-1 3 17 15,4 0-19-15,1 2 19 0,-6-1-3 0,2 4 0 16,-6-1-2-16,0 1-2 0,4 2 4 16,-5 0-1-16,1 0 17 0,-4 5-15 15,2 3 13-15,-6 2-13 0,-1 8 1 16,-2-2 11-16,-3 9-10 0,-8-2 11 15,-4 2-11-15,-1-3 2 0,-3 1 0 0,3 1 0 16,-1-4-1-16,6-5 3 0,2-1-3 16,3-6 0-16,3-2 1 15,0-4-2-15,3-2 0 0,0 0 1 16,0 0 0-16,0 2 1 0,0 5-1 0,0-2 0 16,0 0 0-16,4 3-2 0,1-7-1 15,7 1-3-15,5 0-5 0,0-2 1 16,7 0-15-16,-3-5-13 0,0-5-31 15,2 2-28-15,-4-7-29 0,1-1-41 16</inkml:trace>
  <inkml:trace contextRef="#ctx0" brushRef="#br0" timeOffset="209011.9215">23788 16994 498 0,'0'0'50'0,"0"0"-8"0,0 0-15 16,0 0-7-16,0 0-7 0,0 0-6 0,0 0-4 15,0 0-3-15,0 0 0 0,0 0 0 16,-12-65-2-16,5 65-1 16,-5 6 0-16,-2 8 0 0,-1 3 0 15,2 5-1-15,1 1 4 0,0 2-3 0,1-1 5 16,3 0-3-16,-1 0 0 0,3-7 0 16,3 0 1-16,2-5-1 0,1 2 2 15,0 3-2-15,0-7 2 0,3 5 15 16,3-3-17-16,-2-3 17 0,8 2-18 15,1-4 2-15,-3-5-1 0,6-1 1 0,2-1-1 16,0-1-17-16,5-10 17 0,-2 1-14 16,-1-5 16-16,-2-2 2 0,1-1-1 15,-2 0-2-15,1-4 1 16,-4 1 0-16,2 0 1 0,-3-5 1 0,-1 0-1 16,-1-1 1-16,-5 1-1 0,-2 0 3 15,-2 0-1-15,-2 4 0 0,-2-1-2 16,-5 3 0-16,-3 5-1 0,-1 3-1 15,-3 6-1-15,-4 3-2 0,-1 3-2 16,-7 4-4-16,0 9-3 0,1 7-9 0,-1 8-19 16,-1 1-47-16,2 3-61 0,-1 0-131 15</inkml:trace>
  <inkml:trace contextRef="#ctx0" brushRef="#br0" timeOffset="209299.8272">23615 17155 554 0,'0'0'48'0,"0"0"-17"0,0 0-13 16,0 0-9-16,0 0-5 0,0 0-2 16,0 0-2-16,0 0 2 0,0 0-2 15,90-47 0-15,-68 47-1 0,-2 7 0 16,-1 0 0-16,-2 4 1 0,0-1-1 0,-2 2 1 15,1 1 0-15,-2 0 0 16,1 3 14-16,-2-1-15 0,3 3 15 0,0-1-16 16,1 1-1-16,0-4 10 15,2 0-19-15,0 1 10 0,0-4-19 0,2 0-10 16,-2-1-16-16,3-7-18 0,0 1-34 16,-1-4-23-16,-2-5-53 0</inkml:trace>
  <inkml:trace contextRef="#ctx0" brushRef="#br0" timeOffset="210005.4667">24185 17143 187 0,'0'0'74'16,"0"0"2"-16,0 0-3 0,0 0-10 0,0 0-10 16,0 0-8-16,0 0-10 0,0 0-9 15,0 0-7-15,0 0-7 0,-23-41-4 16,20 38-5-16,3 3-2 0,-1-1-1 15,1 1 0-15,0 0 0 0,-2-3 1 16,2 1-1-16,-1 0-1 0,1 1 0 0,0-1 0 16,0 1 0-16,0 0-1 0,0-1 2 15,0 1 0-15,0-1 1 0,0-1-1 16,0-3 0-16,0 2-1 0,3 0 1 16,-3 4 1-16,0-1-1 0,0 1 0 15,1 0 0-15,2-3-2 0,-2 1 2 16,1 2-1-16,-1-2-1 0,1 2 0 15,-1 0-1-15,1 0 2 0,-1 0 1 16,6 0 0-16,-1 0-2 0,6 0 2 16,2 2-2-16,-2 3 1 0,-1 2 0 0,0 1-1 15,-4-2 0-15,1 8 2 0,-2-2-3 16,-1-2 3-16,-4 10-1 0,-1 2 1 16,-3 3 18-16,-6 7-18 0,-4-2 15 15,-1 1-5-15,0-3-10 0,0-5 11 16,1-3-11-16,3-8 3 0,4-5-2 0,5-2 0 15,1-5 3-15,0 0 0 0,-1 0 1 16,1 2 3-16,0-2-5 16,-2 0 0-16,2 0-1 0,0-2-2 15,2-11 1-15,5-7-12 0,7-3 13 0,-1-1-14 16,2 3 11-16,-1-1 0 0,-1 5-17 16,2-1 17-16,-4 3-17 0,1 3 17 15,-4 0 1-15,-2 4 0 0,0 3 2 16,1 0-3-16,-4 0 1 0,0 2 0 15,-3 3 0-15,0-1 0 0,0 1 2 16,1-2-3-16,1 1 1 0,-1-1 0 0,1 1-2 16,-2 1 2-16,1-2 0 15,-1 2 0-15,0 0-2 0,2 0 1 16,-2 0 0-16,0 0 0 0,0 0 0 0,0 6 1 16,0 8-1-16,-3 4 2 0,3 0 14 15,0 5-15-15,0-5 15 0,0 0-5 16,1-6-12-16,4-1 13 0,2 3-14 15,-3-5 1-15,5-1-1 0,0-4-5 16,-1 0-10-16,4 3-15 0,-1-7-27 0,8 0-50 16,-3 0-37-16,7-12-50 0</inkml:trace>
  <inkml:trace contextRef="#ctx0" brushRef="#br0" timeOffset="210340.1098">24315 16591 586 0,'0'0'43'0,"0"0"-9"0,0 0-10 15,0 0-13-15,0 0-7 0,0 0-3 16,0 0-3-16,0 0 1 0,0 0 1 0,42 16 1 15,-22 1-1-15,1 2-2 0,0 5 2 16,2 3-1-16,-1 6-1 16,0 7 2-16,0 4-3 0,-5 9 3 15,0 2-3-15,-2 2 3 0,-1 3-1 0,-5-1 1 16,-3 1 15-16,-2 2-2 0,-1 0 1 16,-3 0-2-16,0 1-12 0,-10-2-1 15,-5-1-4-15,-6 0-6 0,-11-4-39 16,-6 0-83-16,-11-2-162 0</inkml:trace>
  <inkml:trace contextRef="#ctx0" brushRef="#br0" timeOffset="213376.2306">20477 16788 122 0,'0'0'34'0,"0"0"-2"15,0 0-4-15,0 0-3 0,0 0-2 16,0 0-5-16,0 0-1 0,0 0-1 15,0 0-1-15,0-29-2 0,0 29 1 16,0-3 2-16,0 2-1 0,0-2 1 0,0 3-1 16,0-2-3-16,0 2-4 0,0-2-2 15,-1 2-3-15,1-1-2 0,0 1-1 16,0-2-1-16,-2 2 0 0,2 0 0 16,0 0-2-16,0 0 3 0,0 0 3 15,0 0-2-15,0 0 3 0,0 0-2 16,0 7 1-16,0 0 3 0,0-3-2 15,0 7-1-15,0-5 1 0,0 1-2 16,0 0-2-16,0-2 2 0,0 5 0 16,0 10 6-16,2 3 3 0,1 1 3 0,0 0 0 15,0 3-2-15,0 1-4 0,0-1 0 16,0 2-3-16,0 0-3 0,2 1 2 16,-1-2-1-16,-1-1-2 0,0 2 0 15,0 4 1-15,-1-1 13 0,-1 7-5 16,-1-4 7-16,0 2-4 0,0-4-13 0,0-3 5 15,0-7-6-15,0-3 3 0,0-9-3 16,0 1 1-16,0 2 1 16,0-4 1-16,-1 0-1 0,-1-5 0 15,2 3 0-15,0-8-1 0,-1 0 1 0,1 0 2 16,0 0-1-16,0 2 0 0,-2-2-1 16,2 1-1-16,0-1 0 0,0 2 1 15,0-2-3-15,0 2-1 0,0-2-3 16,0 0-4-16,0 0-3 0,0 0-9 15,0 0-12-15,0 2-12 0,0-2-10 0,0 0 6 16,0 1-3-16,0-1-11 0,0 0-16 16,0 2-40-16</inkml:trace>
  <inkml:trace contextRef="#ctx0" brushRef="#br0" timeOffset="215132.2972">22973 16733 144 0,'0'0'44'0,"0"0"-1"15,0 0 1-15,0 0-3 0,0 0 2 16,0 0-4-16,0 0-4 0,0 0-5 16,0 0-3-16,0-28-4 0,0 23-6 15,0 5-2-15,0-2-5 0,0 2-4 16,0-1-2-16,-1 1-2 0,1-3-1 15,-2 2-1-15,2-1 0 0,-1 1 0 16,1-1-4-16,-2 0 1 0,2 2 1 16,-1-1 1-16,1 1 1 0,0 0 0 0,0 0 0 15,0 0 0-15,0 0 1 0,0 0 1 16,0 0-2-16,0 3 2 0,0 3-2 16,0 5 1-16,1 6 0 0,1-3-1 15,2 9 2-15,-1 1 0 0,0 2-3 16,0 3 3-16,0 2-3 0,-1 0 1 0,-1 3-1 15,0-4 0-15,-1 0-1 0,0-2 0 16,0 1 1-16,0-7 0 16,0-4 1-16,-1 1 0 0,0-7 0 15,-1 1 0-15,-1-3 0 0,2-6 0 0,1 2 0 16,0-6 3-16,-2 0 1 0,2 0 2 16,0 3-1-16,-1-3 2 0,1 0-1 15,-2 0-1-15,-1 0 0 0,-1-12 0 16,0-1-3-16,-3-10-1 0,4 6-2 15,1-1 1-15,1-5 0 0,-1 0-2 0,-1-5 2 16,0 0 0-16,1-2-1 0,-1 1-2 16,0-1 2-16,0 2-1 15,0 1 2-15,-1 7 0 0,2 1 1 16,1 4-1-16,-1 2 1 0,1 1-1 0,-1 6 1 16,2 2 0-16,0 4 1 0,-1-8 0 15,1 3-1-15,0 0 1 0,0 0-1 16,0 5 0-16,-1-2-1 0,1 2-1 15,0-2 0-15,0 2 0 0,0-1 0 16,0 1 1-16,0 0-1 0,0 8 1 0,4 5 0 16,2 6 1-16,1 3-1 0,-1 1 3 15,-1 4-3-15,1 1 1 0,-1 4-2 16,2-4 0-16,-3 6 0 0,-1-4 1 16,1 2 0-16,-1 0-1 0,-1-2-1 15,1 1-1-15,-2-4 2 0,1 0 1 16,-2-1-1-16,1 1 1 0,-1-4 15 15,0 0-17-15,0-5 14 0,0 0-6 16,0-9-16-16,0-2 9 0,0-1-42 16,4-3-41-16,2 1-75 0,-2-3-107 0</inkml:trace>
  <inkml:trace contextRef="#ctx0" brushRef="#br0" timeOffset="226172.1216">27494 17292 215 0,'0'0'54'0,"0"0"-7"16,0 0 0-16,0 0-5 0,0 0-5 0,0 0-6 16,0 0-21-16,0 0 10 0,0 0-7 15,-3-13-6-15,3 11 9 0,0 2-14 16,0-3-1-16,0 1 0 0,0-1 1 16,0-1-1-16,7-1 0 0,5-1 0 15,2 1-13-15,5-2 12 0,1 2-13 16,0-1 15-16,1 2-2 0,2 2 0 15,1 2 15-15,-1 0-17 0,-1 0-1 16,0-1-1-16,-1-1-16 0,-6-3 15 16,2 5 1-16,-5-2-5 0,2 2 3 0,-1 0-4 15,-1 0-4-15,2-3-1 0,-8 3-11 16,0 0-21-16,-3-4-31 0,3 4-37 16,-2-4-67-16</inkml:trace>
  <inkml:trace contextRef="#ctx0" brushRef="#br0" timeOffset="226772.556">27696 17136 202 0,'0'0'42'0,"0"0"-14"15,0 0-5-15,0 0-3 0,0 0-4 16,0 0-3-16,0 0-5 0,0 0-2 0,0 0 0 16,0 0-3-16,2-38 4 0,-2 38 0 15,0-3-1-15,0 1-2 0,0 0 1 16,0 1 3-16,0-1-5 0,0 1 2 15,0 0-2-15,0-1-3 0,0 1 5 16,0-1-3-16,0 2 1 0,0-1 2 0,0 1 1 16,0-2 1-16,0 2 5 0,-2 0 2 15,2 0 0-15,0-3 3 0,0 3-4 16,0-2-2-16,-1 2-2 16,1-1-1-16,0 1-2 0,0-2-1 0,0 2 0 15,0 0-1-15,0 0-2 0,0 0 3 16,0 0-4-16,0 0-1 0,0 0 1 15,0 0-1-15,0 0 0 0,0 2 0 16,0 12 0-16,0 2 0 0,0 8 1 16,0-1 0-16,0 3 1 0,0 3 14 0,0 4-14 15,0 0 12-15,0 3-4 0,0 1-13 16,0-1 13-16,0 1-9 0,0-5 0 16,0-1 1-16,0-10-2 0,0-1 0 15,0 1 1-15,0-9-2 0,0 5 3 16,0-4-4-16,0-6 2 0,0 0 0 0,0-7 0 15,0 0 0-15,0 0-3 16,0 1 0-16,0 1 0 0,0 1-3 16,0-3-6-16,0 2-8 0,0-1-18 15,0-1-42-15,3 0-42 0,4-6-71 0</inkml:trace>
  <inkml:trace contextRef="#ctx0" brushRef="#br0" timeOffset="228560.7173">28369 17025 303 0,'0'0'70'0,"0"0"-14"0,0 0-10 0,0 0-8 16,0 0-8-16,0 0-6 15,0 0-8-15,0 0-7 0,-2-56-7 16,1 56-2-16,-2 0-4 0,-2 5 0 16,0 11 3-16,-2 7-1 0,1 2 1 0,1 5 2 15,1 0-1-15,0-2-2 0,1 1 1 16,0 1 16-16,1-5-15 0,0-5 14 16,0-1-13-16,1-8-3 0,1-6 3 15,0 0 1-15,0-5 0 0,0 0 2 16,0 0 2-16,0 2 2 0,0-2-1 0,0 0-3 15,0-10-1-15,10-7-15 0,0-6 13 16,3-4-14-16,1 0 15 16,3-4 0-16,0 2 0 0,1 1-1 15,0 0-2-15,1 4-1 0,-3 1-1 0,-1 4 0 16,-1 2-2-16,-5 6-1 0,2 0-2 16,-4 7-5-16,-4 1-4 0,7 1-9 15,-3 2-2-15,0 0-4 0,4 8 0 16,-4 0-6-16,-7 5-6 0,0 8-7 15,-7-1-7-15,-5 3 4 0,-4-2 7 0,2-3 13 16,-2-1 14-16,6-6 9 0,-2-1 9 16,6-3 4-16,1-4 7 15,-3 1 10-15,4-1 6 0,-1-3 7 16,1 3 3-16,4-3 8 0,-1 0 6 0,1 0-3 16,-2 0 1-16,1 2-9 0,1-2-13 15,-2 0-4-15,2 0-3 0,0 3-4 16,0-3 0-16,0 2 0 0,6 0-1 15,6 4 1-15,3 2-7 0,-1 1-4 16,-1-1-1-16,1-1-4 0,-1 3 3 0,2 0 0 16,-1-1-1-16,2 4 15 0,-1 0-17 15,3-1 15-15,-2 0-18 0,0-1-2 16,-4-4-3-16,1-2-12 0,-5-1-21 16,-3 0-50-16,-1-4-30 0,-4 0-135 15</inkml:trace>
  <inkml:trace contextRef="#ctx0" brushRef="#br0" timeOffset="229105.1382">28201 16445 379 0,'0'0'26'0,"0"0"0"15,0 0-8-15,0 0-5 0,0 0-3 0,0 0 0 16,0 0 0-16,0 0 0 0,0 0-2 16,0 0-5-16,39-43-1 0,-39 42 0 15,0 1-2-15,1 0 1 0,-1 0 1 16,0 0 0-16,0 3-1 0,-4 6 1 15,-3 6 1-15,-2 1 2 0,1 3-3 0,0 1 4 16,2-1-4-16,1-3-1 0,1-4 2 16,1-2-3-16,1-5 3 0,1-2 1 15,1-3 4-15,-2 0 5 16,2 0 4-16,0 1 6 0,0 1-1 0,0-2-6 16,0 0-5-16,0 0-6 0,0-11-3 15,3-7-5-15,3-7 5 0,2 2-7 16,1-2 6-16,0 3 1 0,1-3-1 15,-1 3 0-15,1-3 0 0,-3 1 1 16,3 0-1-16,-3 1 0 0,1 0 0 0,-2 2 0 16,0 6-1-16,-3 4 0 0,-1 8 0 15,-2 3 0-15,0-2-2 0,0 2-1 16,1 0-1-16,5 0 1 0,3 0 2 16,4 10-3-16,1 5 1 0,2 2 0 15,-1 2-2-15,-1 4 0 0,2 0 0 16,0-1-6-16,0 3-1 0,1-2-13 15,-1 1-18-15,0-1-27 0,2 1-45 16,-1 2-48-16</inkml:trace>
  <inkml:trace contextRef="#ctx0" brushRef="#br0" timeOffset="229941.5336">29588 16440 293 0,'0'0'67'0,"0"0"-8"0,0 0-12 0,0 0-9 0,0 0-7 15,0 0-7-15,0 0-4 0,0 0-5 0,0 0-7 16,-19-42-4-16,17 42-3 0,-3 0-2 16,-4 3-2-16,-5 13 4 0,-3 7 4 15,0 6-5-15,1 9 4 0,-1 3-5 16,0 6-2-16,1 3 3 0,0 10-3 15,3 2 1-15,0 1-1 0,1 7 1 0,2 3-2 16,3-3 3-16,0-3 9 16,4 0 1-16,3-4 2 0,0-2-5 15,3-3-7-15,7-5 1 0,3-2-6 16,4-5 2-16,4-2-4 0,5-5-7 0,4-1-17 16,8-9-35-16,3-6-55 15,9-9-76-15</inkml:trace>
  <inkml:trace contextRef="#ctx0" brushRef="#br0" timeOffset="232155.0814">29713 17036 344 0,'0'0'52'0,"0"0"-10"0,0 0-9 15,0 0-6-15,0 0-7 0,0 0-3 16,5-81-4-16,-4 77-2 0,-1 4-5 15,0-2-1-15,0 2-3 0,0-2-3 0,2 1-2 16,-2 1 0-16,0 0 0 16,1 0 2-16,1 0 1 0,1 8 0 15,1 4-2-15,3 6 2 0,-3 0 0 0,-1-4-2 16,2 1 1-16,-2 0 0 0,1 2-1 16,-1-2 2-16,1 0-1 0,-1-6 0 15,-2-3 0-15,1-1-1 0,-2 0 2 16,1-1 0-16,-1 0 0 0,2 3 2 15,-2-7 1-15,0 0 0 0,0 0 3 0,0 2 2 16,1-2 0-16,-1 0 1 16,0 0-1-16,0 0-1 0,0 0 1 15,0-13-2-15,-1 1 1 0,-1-7-2 16,1 1 1-16,-1-3 0 0,2-8-1 16,0 2 1-16,0-2-1 0,-1-3 2 0,1 1-3 15,-3-3 0-15,3 2-3 16,0 0 3-16,0 3-3 0,0 11 0 0,0-1-1 15,0 6-1-15,0 1 1 0,3 2 1 16,-2 5-1-16,1 2 0 0,-1-3-1 0,1 1-2 16,-1 0 1-16,1 1-1 0,-2 4-1 15,3-3 2-15,-1 2 0 0,1-2 1 16,2 3-2-16,-5 0 2 0,4 0-1 16,3 0 1-16,-1 0 0 0,3 0 0 15,-5 0 0-15,1 0-1 0,3 2 1 16,-5 0-1-16,0 1 2 0,1 5-3 15,-2-3 1-15,-1 5 1 0,-1 5-4 16,0 2-5-16,-4 6-6 0,-7 1-21 16,-4 2-25-16,-3-1-51 0,-3 2-45 0</inkml:trace>
  <inkml:trace contextRef="#ctx0" brushRef="#br0" timeOffset="232793.9618">30066 17078 392 0,'0'0'63'16,"0"0"-15"-16,0 0-12 0,0 0-11 16,0 0-10-16,0 0-5 0,0 0-5 15,0 0-3-15,0 0 0 0,0 0-2 16,-22-22-1-16,22 22-2 0,0-1 0 15,0 1 0-15,0-1 2 0,0 1-1 0,0 0-2 16,0 0 1-16,0 0-3 0,0 0 3 16,5 0-1-16,-1 0 1 15,1 4 2-15,1 2-1 0,-6 5 1 16,0 2 0-16,0-2 0 0,0 6-1 0,-5 0 0 16,-1-5 2-16,-1 3 0 0,-1-3 0 15,3-4 0-15,2-5 0 0,2 1-1 16,-2-1 1-16,0 2 2 0,0-3-1 15,2 0 3-15,1-2-1 0,-2 0 0 16,2 0 3-16,0 0-3 0,-1 3 2 0,1-3 3 16,0 0-5-16,0 0 0 0,0 0-1 15,0 0-2-15,4-10 3 0,3-4-1 16,4-1 2-16,1 0 3 0,0 0-4 16,1-2 2-16,-1 2-1 0,-1 0-1 15,1 1-1-15,-1 0 0 0,-3 7 2 0,1-4-3 16,-3 7 0-16,-3-1 0 15,5-1-1-15,-4 4 0 0,-1-1 0 16,2 2 2-16,-5 1-1 0,0-2-1 16,0 2 0-16,2 0-1 0,-2-1 0 0,0 1-1 15,1 0 1-15,-1 0 1 0,0 0-1 16,0 0 1-16,0 0-1 0,-5 7 0 16,-4 6 2-16,-1 2-2 15,2-6 1-15,0 3-2 0,2 2 1 16,0 1-4-16,1-1 2 0,2 4-1 0,1-8-1 15,2 5 2-15,0 5-3 0,0-1 13 16,6 3-15-16,3-1 9 0,1-7-16 16,4-1-13-16,1-3-7 0,2-2-11 15,2-3-13-15,-2-3-7 0,6-1-5 0,-1-1-12 16,3-1 3-16,2-6-35 0</inkml:trace>
  <inkml:trace contextRef="#ctx0" brushRef="#br0" timeOffset="233627.5789">30691 16629 467 0,'0'0'51'15,"0"0"-15"-15,0 0-12 0,0 0-12 16,0 0-7-16,0 0-4 0,0 0-1 15,0 0-1-15,0 0 0 0,-34-28-2 0,17 34 2 16,-4 9-2-16,2 3-2 0,0 4 4 16,1-1-3-16,1 5 3 15,3 0-1-15,1 1 1 0,3 2-1 16,1 2 1-16,2-4-1 0,4-7 1 0,0-2-1 16,3-5 1-16,0-1 0 0,0 5 1 15,0-6 0-15,6 3 1 0,3-6 3 16,5-1 0-16,-2-2 2 0,6-3 1 15,4-2-1-15,0 0 1 0,7-7-2 16,-2-4 1-16,-1-1-1 0,-3-7 0 0,-1-2 3 16,-2-1-1-16,-1-5 0 0,-3 2 0 15,-2-1 1-15,-3 0 0 0,-4 5-2 16,-3 5-1-16,-1-3-1 0,-3 1-2 16,-1 2 0-16,-8-7 0 0,-3 3-2 15,-3 4 0-15,-3 3-1 0,-2 2 0 0,-2 3-1 16,0 1-3-1,-1 6-3-15,0 1-9 0,2 0-9 0,3 8-19 16,2 4-32-16,6-4-40 0,1 8-55 16</inkml:trace>
  <inkml:trace contextRef="#ctx0" brushRef="#br0" timeOffset="234425.2546">30506 16844 484 0,'0'0'54'15,"0"0"-20"-15,0 0-15 0,0 0-13 0,0 0-5 16,0 0-2-16,0 0 0 0,0 0-1 16,0 0-2-16,0 0 1 0,98 30-1 15,-76-7 0-15,1 3-2 0,-1-2 0 16,-5 2-2-16,2-1 4 0,0-1-1 15,-2 0 0-15,2-2 0 0,0-3 0 0,1-5-1 16,2-2 2-16,1-6-1 0,0-5 3 16,2-1 0-16,-1-4 2 0,1-7 2 15,-3-6 0-15,1-3 2 16,-2-4 1-16,-5-1 1 0,-1-3 0 16,-4-2 1-16,-5 1-1 0,0-1 1 15,-5 2-3-15,-1 10 2 0,0 0-1 16,0 6-1-16,0 8-2 0,-1-3-1 0,1 7-2 15,0-1-3-15,0 1-1 0,-2 0 0 16,1 0 0-16,-5 15 3 0,2 5 2 0,1 7-5 16,0 1 4-1,3-1-1-15,0-3 1 0,0 2-3 0,0-6 2 16,0-4-1-16,0 0 0 0,0-6 1 16,1-5 0-16,2 3 2 0,0-1 0 0,-1-6 2 15,1 5 2-15,-3-6 0 0,5 0 1 0,4-4-1 16,1-7 0-16,6-4 1 15,-4-2 0-15,-4-1 1 0,2 1-1 16,-4-2 4-16,0 5-3 0,-2 0 5 16,-1 5-1-16,-1-1 1 0,1-1-1 0,-1 6-3 15,0 1-3-15,-2 4-1 0,0-2-1 16,0 2 0-16,1-1-1 0,-1 1 0 16,2-2-1-16,-2 2-1 0,1 0 1 15,3 0 0-15,2 5 0 0,2 9 0 16,1 2-1-16,-3 6 0 0,0-2-1 15,-3 7 1-15,0-2 1 0,-3 4-2 16,0 2 4-16,0 1-3 0,0-1 0 16,-4 5 15-16,-1 1-14 0,1 1 11 15,-2 1-4-15,-2 2-9 0,0-7 8 0,-1 1-6 16,-2-4 0 0,-1-6 0-16,1 0 1 0,-5-7 0 0,6-8-1 0,-4-3 0 15,-3-3 2-15,-1-4 0 0,-3-4 0 16,3-8 0-16,2-6-1 0,6-2 1 15,2-4 0-15,4-3-1 0,2-5-8 0,2-1 6 16,2-2-9-16,7-2-5 0,4-1 8 16,4 4-15-16,6-6 5 15,2 5-4-15,1 3-7 0,4 2-17 16,4 4-32-16,-1 3-52 0,1 5-120 16</inkml:trace>
  <inkml:trace contextRef="#ctx0" brushRef="#br0" timeOffset="234700.1678">31252 16694 535 0,'0'0'5'0,"0"0"0"15,0 0-5-15,0 0 0 0,81-29-4 0,-56 26-4 16,4-3 3-16,1 0-4 0,2 1 0 16,3 0-1-16,-2 0-12 0,0 0-10 15,-2-1-27-15,-2 4-31 0,-8-1-56 16</inkml:trace>
  <inkml:trace contextRef="#ctx0" brushRef="#br0" timeOffset="235514.9485">31985 16483 379 0,'0'0'64'0,"0"0"-12"16,0 0-17-16,0 0-6 0,0 0-10 16,0 0 0-16,0 0-3 0,0 0-5 15,0 0-2-15,0 0-3 0,10-58-3 16,-10 57-2-16,0 1-1 0,0-4-2 0,-4 4 0 15,-7 0 0-15,-7 0-7 0,-1 14 8 16,-6 7-1-16,2 7 1 16,3 2 4-16,2 4-5 0,3-1-1 15,1 0 1-15,2-2-1 0,5-2 1 0,2-4 0 16,4 1-1-16,1-5 0 0,0 1 2 16,6-2-3-16,3-5 4 0,-4-3 0 15,7-3 0-15,1-3 1 0,3-3 2 16,3-3-1-16,4-2 1 0,-2-10 7 15,3-4-6-15,0-6 8 16,-2 1-5-16,-1-2 0 0,-4-1 5 0,-2 0-6 0,-3-1 3 16,-3 2-2-16,-2-2-3 15,-4 1 0-15,-3 1-1 0,0 2 0 16,-2 1 0-16,-6 3 0 0,0 4 0 16,1 2-2-16,1 5-8 0,-4 1 6 0,2 2-6 15,-3 3 4-15,-4 0 0 16,-1 0-4-16,-5 7 2 0,5 4-6 0,1-2 2 15,6 2-3-15,0-2-4 0,7 1-6 16,0-6-8-16,1 0-14 0,1 1-7 0,0 1-10 16,1 3-11-16,3 1-19 0,2-8-19 15</inkml:trace>
  <inkml:trace contextRef="#ctx0" brushRef="#br0" timeOffset="235847.0327">31895 16487 240 0,'0'0'33'0,"0"0"-3"15,0 0-9-15,0 0-8 0,0 0-6 0,0 0-5 16,0 0 0-16,0 0-5 16,0 0-5-16,0 0 4 0,11-12-2 15,-10 12 3-15,-1 0 6 0,0 0-3 0,2 0 3 16,-2 0-3-16,0 0 0 0,1 0 0 16,-1 0-2-16,0 0 2 0,0 0-1 15,0 0-4-15,0 0-5 0,0 4-15 16,-6 3-42-16,-4 4-33 0</inkml:trace>
  <inkml:trace contextRef="#ctx0" brushRef="#br0" timeOffset="236332.7704">31739 16725 261 0,'0'0'73'0,"0"0"-5"0,0 0-12 0,0 0-12 15,0 0-11-15,0 0-7 0,0 0-2 16,0 0-5-16,9-78 0 0,-7 74-4 16,0 1-4-16,0-1-6 0,1 3-3 15,-3 1-3-15,0-4-1 0,0 4 0 16,4 0 1-16,3 9-1 0,-1 3 2 15,0 10-2-15,-2 4 1 0,-2 1 1 16,-1 7-2-16,-1 2 0 0,0 5 1 16,0 5-2-16,0-4 2 0,0 1-1 15,-4-3 2-15,-1-1-1 0,3-6 0 0,-1-1-2 16,0-5 2-16,-1-2-2 0,1-3 0 16,3-5 8-16,-2 1-20 0,2-5-15 15,0-3-50-15,0 3-95 0,0-9-95 16</inkml:trace>
  <inkml:trace contextRef="#ctx0" brushRef="#br0" timeOffset="236963.6952">32035 17044 477 0,'0'0'53'16,"0"0"-12"-16,0 0-18 0,0 0-10 15,0 0-9-15,0 0-4 0,0 0 0 16,0 0-1-16,0 0 0 0,0 0 1 16,18 16-2-16,-15-6 2 0,-1 1-1 15,-1 1-1-15,1 0 1 0,-1-1 0 16,2-2 0-16,0 2 4 0,3-5-1 15,-1 0 1-15,-2-3-3 0,7 0 1 16,1-3-1-16,6 0 1 0,3-3 0 16,-3-5-1-16,-1-2 0 0,-3-1 1 0,-2 4 2 15,-3-3-1-15,-2 3 2 0,-3-5-1 16,0 4 1-16,-3 0 2 0,0-2-1 16,0 5 1-16,0 1 0 15,0-1 0-15,0 5-1 0,0-2-2 0,0 2-2 16,0-1-1-16,0 1 0 0,0 0 0 0,0-3 0 15,0 3 0-15,0 0 0 16,-2 3 1-16,1 9-1 0,1 8 0 16,0 4-1-16,0 2 0 0,0-2 0 15,6 7 1-15,0 1 10 0,2 5-4 0,1 0 3 16,-2 1-3-16,-1 0-8 0,-3-2 2 16,-3-1-1-16,0 0 1 0,0 0-3 15,-3 0 3-15,-4-3 0 0,-4 1 0 16,-3-6 0-16,-4 1 0 0,-5-9 1 15,-1-6 1-15,-5-3-2 0,-1-8 0 16,-2-2 0-16,1-2-2 0,3-6 5 16,3-4 0-16,0-3-6 0,2-5 5 15,5-1-5-15,3-5 3 0,5-2 3 0,4-4-3 16,6-5 0-16,2 1-2 16,13-2 3-16,10 3-7 0,7 1-1 0,4 0-19 15,4 2-29 1,4-2-29-16,-2 3-90 0,-2 3-109 0</inkml:trace>
  <inkml:trace contextRef="#ctx0" brushRef="#br0" timeOffset="237643.2319">32580 16627 477 0,'0'0'45'0,"0"0"-9"15,0 0-8-15,0 0-8 0,0 0-5 16,0 0-4-16,0 0-3 0,0 0-3 15,0 0-2-15,-8-55-1 0,5 52-3 0,-1 1-7 16,0 2 6-16,-5 0-6 0,-7 5 5 16,-3 9 2-16,-4 2-2 0,-3 7 2 15,-2 2-1-15,0 2 2 16,2 1-2-16,0 2 0 0,6 3-1 0,3 1 1 16,3-1 0-16,7-1 0 0,4-5-2 15,3-2 3-15,1-10-1 16,13 0 0-16,6-6 2 0,6-1-1 15,4-7 0-15,3-1 2 0,4-5 1 0,-3-6 6 16,0-6-5-16,-4-6 5 0,-5-1 2 0,-4-6-3 16,-6 2 6-16,-1-6-7 0,-4 2 3 15,-1 1-2-15,-3-1 1 0,1 4-3 16,-6 0 2-16,1 3-3 16,-2 8 2-16,0 1-2 0,-10 2-1 0,-2 4-2 15,-6-1-2-15,-4 5-1 16,-6 6-5-16,-2 0 1 0,-6 4-3 0,-3 10-1 15,0 3 4-15,-1 5-5 16,3 3-7-16,5 2-11 0,6 2-22 0,6 0-19 16,7 2-23-16,6-2-15 0,4-4-4 0,3 0 10 15</inkml:trace>
  <inkml:trace contextRef="#ctx0" brushRef="#br0" timeOffset="237905.8338">32429 16814 239 0,'0'0'81'0,"0"0"-10"0,0 0-6 0,0 0-15 16,0 0-8-16,0 0-9 0,0 0-5 16,0 0-8-16,0 0-3 0,8-79-8 15,-8 79-4-15,0-3-2 0,1 3-6 0,12-3 1 16,3 3 1-16,3 0 0 0,5 6-2 16,-5 6 7-16,3 3-6 0,-2 5 4 15,-3 3 1-15,2 6-7 0,-3 1 5 16,0 2-7-16,-1-1-2 0,-3 0 0 15,0-1-5-15,-2-2 0 0,2-1-7 0,-4-4-10 16,3-3-12-16,-3-7-6 16,1-2-10-16,-2-5-8 0,-4-3 3 0,1 0-6 15,2-3-12-15,0-4 11 0,3-9 8 16</inkml:trace>
  <inkml:trace contextRef="#ctx0" brushRef="#br0" timeOffset="238445.6892">32813 16982 29 0,'0'0'55'0,"0"0"4"16,0 0 1-16,0 0 2 15,0 0-6-15,0 0-5 0,8-85 0 0,-9 76-6 16,-6 0-3-16,2 2-8 0,2 4-5 0,2-1-8 16,1 4-5-16,0-1-7 0,0 1-5 15,0 0 0-15,0 0-6 0,0 0 1 16,0-3 1-16,1 1-1 0,4-1-2 16,2 3 0-16,3-2 1 0,-1 2 0 15,2 0 0-15,4 2-1 0,-5 6-4 0,0 2 2 16,-3 3-1-16,-1 0 2 15,-5 6-1-15,-1-3 2 0,0 7 0 16,-3-3 2-16,-5 0-2 0,-4-1 1 16,2 0 0-16,-2-1-1 0,0-2 2 0,3-6 1 15,0-2 1-15,3-1 2 0,2-4 1 16,1-2 1-16,3-1 1 0,-1 0 4 16,-2 0-1-16,0 0-1 0,-1-6 1 15,1-1-3-15,3-6-1 0,0-5 0 16,3-1 0-16,5-6-3 0,4 4 2 15,-2 0-3-15,2 1 0 0,0 2-1 0,0 3 0 16,-3 4 1-16,1 2 0 16,-4 4-1-16,-3 1 1 0,1-4-2 15,-1 5-1-15,0 0 3 16,0 0-1-16,-3 3 1 0,0-1 1 0,0 1-2 0,1 0 2 16,2-2-1-16,-2 2 0 0,-1-2-1 15,2 2-1-15,-2-1 1 0,0 1 0 16,1 0-1-16,-1 0 1 0,0 0-1 15,0 0-1-15,0 8 2 0,-8 7-1 0,-3 4 0 16,1 2-1-16,-3 3 1 16,3-2-2-16,0 1 0 0,0-2-1 0,6-2 1 15,1-4-2-15,3 2 1 16,0-5-2-16,1 3-3 0,7-2-7 0,4-6-11 16,-1 3-22-16,3-7-31 0,2-3-42 15,1-3-29-15</inkml:trace>
  <inkml:trace contextRef="#ctx0" brushRef="#br0" timeOffset="238844.0803">32808 16166 524 0,'0'0'44'0,"0"0"-5"0,0 0-9 0,0 0-12 16,0 0-9-16,0 0-6 0,0 0-4 15,0 0 1-15,0 0 0 0,0 0 0 16,40 0 0-16,-18 18-2 0,0 4-2 0,0 6 1 15,-3-1 0-15,-1 5 2 0,1 2 0 16,-2 2 2-16,4 2 2 16,-4 3-4-16,3 1 4 0,-1 1-4 15,-4-1-1-15,-4 1 2 0,-2-3-3 0,-3 5 2 16,-4 2-1-16,1 3 0 0,-3 5 0 16,-1 0-1-1,-8 2-1-15,-8 1 0 0,-6 1-3 0,-3-1-3 0,-8 1-11 16,-6 4-34-16,-5-6-84 0,-11-3-134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38:38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7249 12242 9 0,'0'0'17'0,"0"0"-1"0,0 0-4 0,0 0-5 16,0 0-2-16,0 0-4 0,0 0 1 15,0 0-1-15,0 0 1 0,0 0-1 16,10-14 1-16,-10 13 2 0,0-1 2 15,1 0-2-15,-1 1 2 0,0 0 0 16,0-1 0-16,0 0 1 0,0 1 2 0,0 0 1 16,0-2 1-16,0 2 2 0,0 0 3 15,0 0 1-15,-1-1 1 0,-1 0-2 16,2 2-6-16,-1-1-3 0,1 1-4 16,-2-1-2-16,0 1 0 0,-1 0-1 15,3 0 1-15,-3 0-1 0,0 0 1 16,-1 0 0-16,1 1 1 0,-3 5 0 15,3-4 0-15,0 2 3 0,-2 3-1 16,3-2 0-16,-1-1 2 0,-1 4-2 16,2-4 0-16,-1 5 0 0,-1-1-1 0,1 2 1 15,0-1 1-15,2-4-2 0,-3 3-1 16,2-3 1-16,1 0-1 0,-2 2 2 16,1-2-1-16,1-1 2 0,-2 1-1 15,3-5 0-15,-3 3 1 0,3 2-2 16,-3-1 1-16,2 3 0 0,-1-2 0 15,-1 4 0-15,0-1 0 0,-1 1 0 16,1 0 2-16,-1 0-1 0,1 2 2 16,2 0-3-16,-4 5 2 0,2-5-2 15,0 4 2-15,0-5-1 0,2 0-1 0,-3 0 1 16,1 0 0-16,0 0-1 0,3-5 0 16,-1 3 4-16,1-3-5 0,-2 0 3 15,2 1-2-15,-1-2-2 0,1 3 0 16,0-3-1-16,0 7 3 0,0-6-3 15,0 0 2-15,0 6 0 0,0-7-2 0,0 1 2 16,1 4-1-16,1-4 0 0,-1-1 1 16,-1 1-1-16,3-3 1 0,0 3 0 15,-3 0-1-15,5-1 2 16,-3-1-2-16,1 0 0 0,0 1 2 0,0 0 1 16,0-1-1-16,-2 0 1 0,2 0-2 15,7 2 1-15,-6-4-1 0,1 1 2 16,2 1-1-16,0-2-3 0,6-1 2 15,-3 0 0-15,2 0 0 0,5-1 2 16,-5-5-3-16,5-1 3 0,-4 2-2 0,0-5 1 16,-3 0 0-16,3-5-3 0,-1 1 1 15,-5 3-3-15,-4 4 6 0,3-1-4 16,-6 3 4-16,4 1-2 16,0-5 0-16,-2-1-1 0,1-1-2 0,1-6 3 15,-1 5-1-15,-3 0 1 0,3 0 1 16,-3-3-1-16,3-7-2 0,-2-1 0 15,1-7-1-15,-2 0 0 0,0-1 0 16,1 1 2-16,-1 3-1 0,0-1 0 16,0 10 2-16,0 0-1 0,-3 0-1 0,2 4 0 15,-2-2 0-15,0 5 0 0,2 0-1 16,-2 1 1-16,1 5-1 0,1-6 0 16,-1 7 0-16,1-1 0 0,-1 1 0 15,1-3 0-15,-1 3 1 0,1-1-1 16,-3-4 0-16,1 5 0 0,3-1-1 0,-3 1 1 15,3-2 0-15,-1 1 0 16,-1 0 0-16,-2-5 1 0,2 5-1 16,-1 1 1-16,-1-5-2 0,1 5 1 15,0 0 1-15,3 1-1 0,0 3 1 0,-2 0 0 16,2 0-1-16,-2 0 0 0,1-1-2 16,-1-1 2-16,1 0-1 0,-1 2-1 15,1-1 1-15,-1 1-2 0,-5 0 1 16,0 0-2-16,-6 0 4 0,-2 1-2 15,7 4 2-15,-4 2 0 0,5-2 0 0,-2 1 0 16,1 3 0-16,2-2 0 0,-6 3 0 16,6 1 0-16,-1-4 0 15,0 5-1-15,0-1 1 0,1-3 0 16,-3 5 0-16,2-1 0 0,4-2-1 0,-3 3 1 16,2-2 1-16,1-1-2 0,-4 6 1 15,4-6 0-15,2 1-2 0,-1 0 1 16,2-5 0-16,0 6 1 0,-1 1 0 15,1 0 0-15,0 6 0 0,0-7 0 16,0 10 0-16,0-2 0 0,0-8 0 0,0 9 0 16,0-1 0-16,0-8-2 0,0 7 2 15,0 0 2-15,0-7-2 0,0 6 0 16,0-6 0-16,0 0 0 16,0 0 0-16,0 1 4 0,0 5-4 0,0-4 5 15,0 4-5-15,0-6-1 0,0 0 1 16,0 0 0-16,0-1-1 0,0 1 0 15,3-2 0-15,-2 1 0 0,5-2 0 16,-2 2 1-16,0-4 0 0,-1 2 0 16,-1-6 0-16,2 5 0 0,-1-5 0 0,0 0 1 15,0 0-1-15,1-1 0 0,2-1 1 16,-2 1 0-16,5-2-1 0,-3 0 1 16,5 0 1-16,4 0-1 0,-1-7 1 15,4-1-1-15,-3-2-1 0,-3 0 1 16,4 1 0-16,-3-2 0 0,-1-1 0 0,-1 0-1 15,1 0-1-15,-5 3 2 16,3-2-2-16,-4 3-3 0,-2 0 5 16,2-6-6-16,0 4 5 0,1-5 1 15,-1 0 0-15,-2 5 2 0,0-7-3 0,1 2 2 16,-2 4 0-16,0-7-1 0,1-2 1 16,-3-1-1-16,-1-8-1 0,3 0 0 15,-3-1-1-15,0-2 1 0,0 1 1 16,0 3 0-16,0 2 0 0,-3 3-1 15,2 8-2-15,-5 0 2 0,2 0 0 0,-1 5 1 16,1-3 0-16,0 4 0 0,-1 1-1 16,2-1 0-16,-4 1 1 0,3 1-1 15,1 3-1-15,-1-5 2 16,1 6-1-16,-3-5 0 0,-1 0 0 0,4 5 0 16,-3-5 0-16,3 5 0 0,0 0 0 15,-4-3 0-15,4 3 2 0,0 0-3 16,1 0 0-16,2 3 0 0,-2 0-2 15,-1-1 3-15,-1-2-1 0,1 1 0 16,-6-1 1-16,5 1-1 0,-2 1 0 0,2 1-1 16,-2 0 2-16,0 0-1 0,-6 0 0 15,1 0 1-15,2 1-3 0,-1 3 2 16,3 0 1-16,-2 0 0 16,2 1 1-16,0 0-1 0,1-4 0 0,-1 4 0 15,4-1 0-15,-4 1 0 0,-1 1-1 16,1 0 1-16,-3 6-1 0,1 2 1 15,-5 4-1-15,5 3 0 0,-1-3 1 16,0 1-1-16,3 1 0 0,-2-2 0 16,5 2 1-16,-1-7-1 0,0 1-1 0,2-4-1 15,0 3-2-15,0 6 2 0,0 0 3 16,0 5 2-16,0-1 0 0,0-1-2 16,0 1-1-16,-2-8 1 0,5 3 1 15,-3 1-2-15,3-7 2 0,0 7-1 16,-3 0 0-16,3-6 4 0,0 7-4 0,0-8 5 15,0 2-3-15,0 5-2 0,0-6 0 16,0 3 0-16,0-6-3 0,0-2-1 16,3 4 0-16,0-5-1 15,2 2 2-15,0-2 1 0,1 3-1 0,-2-4 0 16,5 2-3-16,-1-3 3 0,1 5-1 16,0-4 2-16,5 1 3 0,-1-1 0 15,-4-3 2-15,7 2-1 0,-6-2-2 16,1-1 1-16,-2 1 0 0,-3-3 1 15,6 1 0-15,-7-1-3 0,7 0 2 0,1 0-1 16,3-4 0-16,0-3 2 0,-2-2 0 16,-1 3 1-16,0-3-1 15,-3 0 0-15,1-3 1 0,1-3-1 16,-1 0-1-16,0-4 0 0,-2 1-1 0,-2 0-1 16,2-2 2-16,-2 1-3 0,-1-3 4 15,-2 1 1-15,-1 1 1 0,0 3-2 16,-2-1 0-16,1-5 0 0,-2-1-3 15,1-11 1-15,-1 1-3 0,0-5 2 16,0 3 0-16,0 2 2 0,0 2 1 0,0 7-2 16,-3 0 1-16,0 11 0 0,-1-3-2 15,0 1 2-15,1 6 0 0,-4-5-1 16,4 6 0-16,-3 0 1 0,3-1-2 16,-1 3 2-16,-1-1-1 0,2 4 0 15,-5-2 0-15,5 2 0 0,0 2-1 16,-4-4 0-16,2 4-1 0,1-1 0 15,-7 0-1-15,6 1-1 0,-1 1-2 16,2 1 0-16,-2 0-6 0,-1 0-7 16,1 0-22-16,-4 0-49 0,6 0-79 0,-1 0-76 15</inkml:trace>
  <inkml:trace contextRef="#ctx0" brushRef="#br0" timeOffset="12571.8307">10497 12578 39 0,'0'0'12'15,"0"0"1"-15,0 0-1 0,0 0-1 16,0 0 1-16,0 0-1 0,0 0-1 15,0 0 2-15,0 0 3 0,0 0-1 16,-26-30 0-16,24 29-3 0,2 0-5 0,-1-1-6 16,1 2-4-16,-2-1-1 0,1 1 2 15,1-2-1-15,-2 2 2 0,2 0 3 16,-1 0-1-16,1 0 2 0,0 0-2 16,0 0 0-16,0 0 0 0,0 0 2 15,0 2-1-15,0-1 1 0,0 1 2 16,0-1 5-16,0 0 7 0,1 1 5 15,1-2 0-15,2 0-6 0,5-2-3 16,2-7-8-16,1-4 0 0,7-6-1 16,-3-3-2-16,5-4 2 0,4-3-3 0,1-4 2 15,3-5-5-15,3-5 0 0,0-2-1 16,2-1 1-16,-1 3-1 0,1 1-1 16,-4 4-1-16,2 7-1 0,-3 3-4 15,-3 5-7-15,-3 5-6 0,-4 7-12 16,-3 5-19-16,-3 5-41 0</inkml:trace>
  <inkml:trace contextRef="#ctx0" brushRef="#br0" timeOffset="26392.0746">26064 14988 30 0,'0'0'7'0,"0"0"0"16,0 0-1-16,0 0 4 0,0 0-1 15,0 0 1-15,0 0 0 0,0 0 0 16,0 0-1-16,-11-23 2 0,10 21-1 16,1 1-1-16,-1 0 0 0,1 1 0 15,-2-2 1-15,2 2 3 0,-1-2 0 16,1 2 4-16,0-1 2 0,0 1-3 15,-2-2-3-15,2 2-3 0,0 0-3 16,-1-3 0-16,1 2 0 0,0-1-1 16,-2 1 0-16,2-1 0 0,0 1-2 0,-1-1 1 15,1 1 0-15,0 1-1 0,-2-2 0 16,2 2-1-16,0-1 1 0,0 1-2 16,0-2 2-16,-2 2-4 0,2-2 2 15,0 2-2-15,0-1 0 0,0 1-1 16,0-1 0-16,0 1-2 0,0 0 2 0,0 0 0 15,0 0-1-15,0 0 2 16,0 0 0-16,0 0 0 0,0 1 1 16,0 4 0-16,2 5-3 0,1-1 3 15,0 0 0-15,2 1-1 0,-3 0 4 0,1-1-4 16,0 0 0-16,2 0 0 0,-4-4 0 16,2 3 1-16,1-3-2 0,-2 0 2 15,3 2-1-15,-2-5 1 0,0 1 1 16,3 4-1-16,-3-4-1 0,0 0 1 15,0-1-1-15,-3-2 2 0,4 2 0 0,0-1 3 16,1 1 3-16,4-2-1 0,-2 0 1 16,6-3-2-16,1-6 0 15,2-4 0-15,0-3-3 0,3-3 0 16,2-5-2-16,1 1 1 0,4-5-1 0,3-1-1 16,0 0 4-16,1 2-6 0,2-1 4 15,-1 5-4-15,-1 0 1 0,-3 3 2 16,-1 3-1-16,-1 0 0 0,-3 4 0 15,-1 1-1-15,-2 1-1 0,-6 5 0 16,0 0-1-16,-3 3-3 0,-5 2-6 0,-1-1-3 16,-4 2-8-16,0 0-5 0,0 0-16 15,6 0-14-15,0 0-26 16,2 7-35-16</inkml:trace>
  <inkml:trace contextRef="#ctx0" brushRef="#br0" timeOffset="26938.4737">26105 15204 249 0,'0'0'43'0,"0"0"-22"0,0 0-7 15,0 0-6-15,0 0-3 0,0 0 0 0,0 0-2 16,0 0-2-16,0 0 0 0,-37-18 1 16,36 18 1-16,-1 0-2 0,1-3 0 15,-1 3-1-15,1-1-2 0,1 1-2 16,-2 0-1-16,2 0 3 0,0 0 1 15,0 0 1-15,0 0 1 0,0 0-1 0,0 9 0 16,5 0 0-16,3 5 4 16,-1-3-4-16,-1-2 2 0,2 3-2 0,-1 0 0 15,-2-5-1-15,3 5 2 16,-4-5 0-16,2 0 0 0,0-1 4 0,-2-2 1 16,5-1 2-16,-5-2 3 0,0 1 1 15,9-2-2-15,-1 0-1 0,7 0-3 16,4-5-3-16,0-6 0 0,3-3 1 15,1-1-4-15,2-6 4 0,3-1-4 16,0-8-2-16,1-1 2 0,1-4-2 0,0-2 2 16,3-2 1-16,-3 0-1 0,2-3 1 15,-1 5-1-15,-5 0-2 0,-2 4-2 16,-5 7 0-16,-4 3-3 16,-7 10-1-16,0 2-4 0,0 0-10 0,-5 5-15 15,6-1-31-15,-1 2-20 0,-2 3-43 16</inkml:trace>
  <inkml:trace contextRef="#ctx0" brushRef="#br0" timeOffset="29108.4723">18836 16445 55 0,'0'0'5'16,"0"0"-1"-16,0 0 0 0,0 0-2 16,0 0 1-16,0 0-1 0,0 0 2 15,0 0-2-15,0 0-1 0,30-28 2 16,-18 28-1-16,7 0 0 0,-2 0 2 0,6 5-2 15,-1 1 2-15,0-1 0 16,4 2 1-16,1-3 3 0,4 0 0 16,2-1 3-16,3 1-2 0,4 0 2 15,2-1-3-15,3 0 0 0,4 0 2 0,2 1-2 16,0-1-3-16,2 2 0 0,4-1 4 16,2 2-3-16,3-1 6 0,2 1-3 15,-1-1-2-15,2-1-1 0,-1-2-2 16,1-2-1-16,0 0 2 0,3 0 1 15,0 0 2-15,1 0 0 0,2-2-1 0,3-2 1 16,0-3-6-16,1 2 2 0,-1-2-4 16,0 3 3-16,-1-2-2 0,1 3-1 15,2 1 0-15,0 2 0 16,0 0 2-16,0 2-2 0,-4 4 3 0,2 0-7 16,-3-2-2-16,0 1 3 0,1-1-1 15,0-1 6-15,1 1 0 0,0 0-2 16,0-1-1-16,-1-1 1 0,0 1 1 15,2 1 0-15,2-2 4 0,3 1-2 16,3 0-3-16,0 0-1 0,-1-2 1 0,2 2 0 16,0 1 1-16,2-3 5 0,1 2-6 15,4-3 0-15,1 0-1 0,2 0-3 16,1-4 4-16,0-1-2 16,0 0 2-16,-3 1-4 0,1-1 3 0,-2 1-2 15,0-2-2-15,-2 1 3 0,-3 0-3 16,-4 2 0-16,-1-2-2 0,-7-2 0 15,1 3-1-15,-6-5 6 0,-1 3-1 16,-5 0 3-16,-4-1 2 0,-4 4-2 16,-6 0 0-16,-2 2 0 0,-5-2 0 0,-3 0 0 15,-5 1 0-15,-3-2 1 0,-2 1 0 16,-4-2 1-16,-5 2-2 0,-3 0-2 16,1-1 3-16,-5 3-1 0,5-3 1 15,-5 1 2-15,-2 2-3 0,3-3 0 16,-7 3 0-16,4-1-2 0,-6 1 0 0,2 0-3 15,-2 1-3-15,-4 0-11 0,0-2-13 16,0 2-10-16,0 0-18 16,2 0-31-16</inkml:trace>
  <inkml:trace contextRef="#ctx0" brushRef="#br0" timeOffset="29878.4773">19840 16691 29 0,'0'0'27'16,"0"0"6"-16,0 0 10 0,0 0-2 15,0 0-5-15,0 0-10 0,0 0-13 16,0 0-7-16,0 0-6 0,-21-12 1 15,21 10 2-15,2 2-1 0,11 0 3 16,8-3 3-16,10 3 5 0,2 0 3 16,5 0 4-16,2 0-1 0,7-1-1 0,2 0-2 15,6-1-3-15,4-5-3 0,5 6-1 16,4-7-4-16,2 2 0 0,4 1 2 16,3-3-1-16,1 0-2 0,4-1-1 15,5-2-1-15,4-2 1 0,3-1 1 16,2 1-2-16,0-3-1 0,3 2 1 15,-1 1 2-15,3 1 0 0,-1 1 0 0,3 0-4 16,0 4 4-16,1-2-8 16,0 3 6-16,3 3-1 0,-2 1-4 15,1 2 2-15,-2 0-1 0,-1 2 4 0,1 5-2 16,-1-2 5-16,-1 1-9 0,1-3 3 16,-2 1 1-16,-3-4-2 0,1 0 4 15,-2 0-8-15,-1-6 6 0,-2-1-7 16,-1-2 4-16,-2 0 2 0,-1 1-4 15,-5-1 4-15,2 0 0 0,-3 0 1 0,-4-2-1 16,-1 2-2-16,-5 0-1 16,-4 0 3-16,-3-2-5 0,-6 2 4 15,-7 1 2-15,-3 0-2 0,-5 1 3 16,-6 0-1-16,-7 2-1 0,-4-3 3 0,-9 5-3 16,-10 1 2-16,-4 2 1 0,-6 0 4 15,0-2 1-15,0 2 2 0,2 0 1 16,-1 0-2-16,0-1 0 0,1 1-3 15,-2 0-5-15,0-2-1 0,0 2-3 16,0-2-1-16,0-1-5 0,-4 0-6 0,-1 0-17 16,-5-1-32-16,5 2-40 0,-1-3-129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39:48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3521 8002 3 0,'0'0'10'0,"0"0"3"0,0 0 5 15,0 0 2-15,0 0 1 0,0 0-2 16,0 0-4-16,0 0-2 0,0 0 2 15,3 9 5-15,-3-7 9 0,-3-1 6 16,3 1-5-16,-3-2-7 0,3 1-12 0,-3-1-4 16,3 0-1-16,-1 2 2 0,-1-2 2 15,1 0-3-15,-1 2 0 0,1-2-3 16,-1 0 0-16,-2 0-2 0,1-2 0 16,0-1-1-16,-1 0 1 0,4 3-1 15,-3-2 0-15,3-2 0 0,0-2-1 16,0 0-1-16,0 1 1 0,0 5-1 15,0-1 0-15,0 1 2 0,0-3-6 16,0 3 0-16,0-2 0 0,3 0-1 16,-3 1 2-16,4 1 3 0,-4-2-1 0,3 2 1 15,-3-2 0-15,3 2-2 0,-2 0 1 16,1 0 0-16,-1 0-1 0,4 0 2 16,-1 0-1-16,-1 0 2 0,0 9 0 15,0-5 0-15,-3 7 0 0,0-3 0 16,0-3 0-16,0 6 0 0,0-7 0 15,0 1 0-15,0 0 1 0,0-5 1 0,-3 0 4 16,3 0 2-16,0 1-1 16,-3 1 2-16,3-2-4 0,-3 0 1 15,-1 0-4-15,-2 0 2 0,-3-2-3 0,1-4 2 16,0-2-2-16,1 1 2 0,4-3-2 16,0 3-3-16,2 2 0 0,-3-6-1 15,4 4 1-15,0-5-6 0,0-6 3 16,0 8-2-16,4-5 2 0,-3 5 1 15,5 0 0-15,3 3 0 0,-2 0-3 0,0-1 2 16,2 3-2-16,-2-2 3 0,-4 4 2 16,3 0 2-16,1 2-1 0,-3-1-1 15,1 0-1-15,-1 2 3 16,-1 0 3-16,4 4-3 0,2 0 4 0,-5 4-4 16,-1 1 0-16,-3-5 6 0,0 7-5 15,0 1 5-15,-3 4-4 0,-5 3 1 16,-1-4 1-16,0-6 2 0,0 2-2 15,-2-2 3-15,4-4-2 0,-1 1 0 16,1-3 2-16,0 0 2 0,4-2 5 0,0 2 2 16,-4-3-1-16,4 0 0 0,-4-2-5 15,-3-3-1-15,4-3-2 0,0-6-1 16,3 4 0-16,-1-8-3 0,2 7 1 16,2-5-1-16,0-3-7 0,0 7 3 15,2-7-6-15,1 11 4 0,1 0-4 16,2 0 1-16,-3 6-7 0,6 0-7 15,2 2-14-15,5 5-55 0,3 8-136 16</inkml:trace>
  <inkml:trace contextRef="#ctx0" brushRef="#br0" timeOffset="7779.5463">11748 6974 155 0,'0'0'41'0,"0"0"0"0,0 0-1 0,0 0-9 15,0 0-11-15,0 0-6 0,0 0-6 16,0 0-2-16,0 0 1 0,0 0-6 15,-18-45-2-15,18 44-3 0,-4 1-2 16,-8 0 1-16,-1 8 0 0,-4 7 3 16,1 1 1-16,0 3-1 0,0 5 2 0,3 1-1 15,0 1 1-15,3-1-1 0,0 2-2 16,4-4 4-16,3 4-4 0,3-1 6 16,0-2 0-16,3-1-2 0,3-2 2 15,7-1-4-15,-3-4 1 0,7-2 1 16,-1-3 0-16,4-2 2 0,-2-3 0 0,5-3-1 15,-1-3 1-15,-1 0 0 16,1-5 1-16,0-2 3 0,-1-2 4 0,-3-3 5 16,-1-1 7-16,-2 0 1 15,-1-3-3-15,-2-2-3 0,-2-3-6 0,0-2-4 16,-3 1 4-16,-4-3-2 0,-3 1 4 16,0 0 0-16,0 1-2 0,-9 0-1 15,-5 1-5-15,1 3 0 0,-4 1-2 16,-1 3-2-16,-1-1 1 0,0 4-3 15,-1 3-3-15,5 3-2 0,0 5-5 0,-2 1-8 16,4 0-10-16,-2 3-16 0,5 10-25 16,6-1-22-16,4 6-33 15</inkml:trace>
  <inkml:trace contextRef="#ctx0" brushRef="#br0" timeOffset="8404.6208">12255 6936 350 0,'0'0'52'0,"0"0"-11"0,0 0-11 16,0 0-11-16,0 0-8 15,0 0-4-15,0 0-4 0,0 0-1 16,0 0-1-16,0 0-2 0,0-11-2 16,0 11-2-16,0 0 0 0,0 0 0 0,0 0 3 15,-3 6 0-15,-4 7 2 0,-6 7 2 16,4 0-2-16,-1 2 0 0,-1-2-2 16,0 1 1-16,3 2 0 15,-4 0 1-15,2-1 0 0,3 2 0 0,-3 0 4 16,1-1-4-16,3-2 5 0,2-6-5 15,-1-1-2-15,1-2 4 0,3-8-4 16,-2 2 2-16,3-6 0 0,0 0 3 16,0 0 3-16,0 2 6 0,-1-1 9 15,1 1 2-15,0-2-3 0,0 0-5 0,0 0-7 16,0-12-6-16,0-6-3 0,0-6 2 16,4-1-5-16,1 0 6 0,1-1-1 15,2-1 0-15,-1-2 0 0,-1 1-1 16,1 3 3-16,-4 0 1 0,-2 2 1 15,2 0-1-15,0 8-2 0,-2-3-2 0,1 6 0 16,-2 5 0-16,1 0 0 0,-1 7 0 16,0-1-3-16,0 1-2 15,0-2 0-15,2 2 0 0,1 0 2 16,1 15 1-16,3 5 2 0,5 10 0 0,-3 4 0 16,-1 0 2-16,1 0-4 0,-2 3 2 15,2-3 4-15,-1 1-4 0,1-2 3 16,-2-2-3-16,2-2 0 0,1-5 0 15,-1-4-4-15,-3-8-2 0,2 0-1 16,-2-4-6-16,-2-1-6 0,2 1-18 0,-3-5-51 16,0 4-44-16,1-4-128 0</inkml:trace>
  <inkml:trace contextRef="#ctx0" brushRef="#br0" timeOffset="8642.3097">12094 7336 448 0,'0'0'32'0,"0"0"-12"0,0 0-10 15,0 0-4-15,0 0-3 0,0 0 0 16,0 0-2-16,0 0-4 0,82-75-2 0,-56 63-5 15,1 2-9-15,-1-2-34 16,3 3-35-16,-5 2-36 0,1 2-83 16</inkml:trace>
  <inkml:trace contextRef="#ctx0" brushRef="#br0" timeOffset="9485.5782">11688 6682 316 0,'0'0'52'16,"0"0"-20"-16,0 0-12 0,0 0-9 15,0 0-5-15,0 0-4 0,0 0-1 0,0 0-2 16,0 0 1-16,-14-3-1 0,14 3 1 16,-2 0-1-16,2 0 3 0,0-2 2 15,0 2 3-15,3 0 2 16,14-2 1-16,5-1-3 0,9 1-4 0,1-3-1 16,1-1-3-16,4 1 1 0,-1-1-4 15,2-2 1-15,3 3 5 0,2-5-2 16,0 3 2-16,-1-2-6 0,0 0-1 15,-4 2 0-15,-2 2 4 0,-6-2 2 16,-7 3 2-16,-4-1-3 0,-7 3 0 0,-8 0 1 16,2 2 2-16,-6 0 5 0,0 0 1 15,0 0 2-15,0 0 4 0,4 0 0 16,-4 0-2-16,0 0 1 16,0 0-6-16,0 0-2 0,0 0-5 0,0 0-9 15,0 0-8-15,0 0-19 0,0 0-35 16,0 2-52-16,0 1-129 0</inkml:trace>
  <inkml:trace contextRef="#ctx0" brushRef="#br0" timeOffset="10258.8785">11444 8377 397 0,'0'0'34'16,"0"0"-12"-16,0 0-8 0,0 0-5 16,0 0-4-16,0 0-2 0,0 0 0 15,0 0-1-15,0 0-1 0,0 0-2 0,75-64 2 16,-45 52-1-16,1 0 0 0,-1 0 1 16,-1 2-1-16,3-1 0 0,-5 2-1 15,1 0-2-15,-1-1-2 0,-2 3-4 16,0-1-2-16,-8 5-5 0,0 0-9 15,2 3-20-15,-9 0-30 0,9 0-20 0,-9 3-47 16</inkml:trace>
  <inkml:trace contextRef="#ctx0" brushRef="#br0" timeOffset="10480.9945">11568 8500 175 0,'0'0'50'16,"0"0"5"-16,0 0-1 0,0 0 0 0,0 0-6 16,0 0-8-16,0 0-9 0,0 0-8 15,0 0-7-15,0 0-5 0,61-3-5 16,-36-2-2-16,2-2-2 0,2-2-1 16,0 0-1-16,1-4 0 0,1 3-5 15,0-2-4-15,1 1-7 0,6 4-18 16,1-4-76-16,0 3-154 0</inkml:trace>
  <inkml:trace contextRef="#ctx0" brushRef="#br0" timeOffset="15276.5181">12683 7778 118 0,'0'0'45'0,"0"0"6"0,0 0 2 0,0 0-3 16,0 0-7-16,0 0-7 0,0 0-3 15,0 0-12-15,0 0-2 0,15-63-4 16,-15 62-2-16,0 0-1 0,0-1-5 16,0 0-1-16,0 1-3 0,0-1-2 15,0 0-2-15,0 1-1 0,0 1-4 16,0-1 2-16,0 1 1 0,0 0 0 15,-5 4 5-15,-1 9 0 0,-1 3-1 16,-1 2-1-16,-1 3 0 0,0-2-2 16,-1 3 3-16,-3 3 3 0,1-1-3 0,-3 2 3 15,0-3-4-15,2-4 0 0,3-4 0 16,1-3-1-16,5-4 1 0,-3 0 0 16,1-1 1-16,5-3-1 0,-1 0 2 15,2-4-2-15,-1 0-2 0,-2 5 2 16,0-3 0-16,-2 8 0 0,1-3 0 15,0-4 2-15,1 2-1 0,3-5-1 16,0 0 1-16,0 0-1 0,0 2 0 16,-1-1 1-16,1 0-1 0,-2 1-1 15,2-1 1-15,-1 1-1 0,1-1 2 0,0 1-1 16,0 0 2-16,0 4 0 0,0-2-2 16,3 4 1-16,1-1 0 0,4 0-1 15,4 0 1-15,2 2 1 0,4 0 0 16,2-1-2-16,1-1 0 0,3 1 0 15,-1 0 0-15,7-1-2 0,1 2 0 16,4 1-4-16,1-2-4 0,5 3-18 0,3 0-51 16,0-2-87-16</inkml:trace>
  <inkml:trace contextRef="#ctx0" brushRef="#br0" timeOffset="18777.4749">13212 8029 252 0,'0'0'46'16,"0"0"-10"-16,0 0-7 0,0 0-5 15,0 0-3-15,0 0-2 0,0 0-3 0,0 0-1 16,0 0-2-16,0 0-1 0,-27-71-4 16,27 71-1-16,-3-6-1 0,3 0-1 15,0 0-3-15,0 1-1 0,0 5-1 16,0-6-2-16,0 1 1 0,0-2-2 15,0 3 0-15,0-1 0 0,0 1-2 0,7-3 3 16,3-2 0-16,-4 3 2 0,9-1-2 16,-7 2-6-16,-2 4 3 15,0-1-2-15,-2 2 0 0,2 0 7 16,5 0-5-16,0 0 1 0,-4 5 2 0,2 0 1 16,-4 2 1-16,1 1 0 0,-3-1 0 15,0 2 0-15,-3 2 1 0,0-1 0 16,0 1-1-16,-2 3 0 0,-2-2 1 15,0 3-1-15,-1-4 0 0,1-2 0 16,0 1-1-16,2-5 1 0,1 0 0 0,1-5 0 16,-3 0 0-16,3 0-1 0,0 1 1 15,0 1 0-15,0-1 2 0,0 0 3 16,0 1 3-16,0-1-1 0,4-1 2 16,8 0-2-16,-1-4-1 0,3-5 1 15,-3-3 0-15,-4 1-1 0,-1-3 1 16,-1-2-1-16,-1-1-2 0,1 0 3 15,-2-1-2-15,-1 2-3 0,-1 3 3 16,1-6-6-16,-2 7 3 0,0-3-1 16,1 3 1-16,-1-3-1 0,0 3 1 0,0 7 1 15,0-8-3-15,0 8 3 0,0-2-2 16,0 3-1-16,0 4 0 0,0-2 0 16,0 2-1-16,0-2-1 0,0 1 1 15,0-1-3-15,0 0-1 0,0 1-1 16,0 0-1-16,0 0-2 0,0 1 1 15,0-2 1-15,0 2 3 0,0 0 2 16,0 0 0-16,2 0 2 0,-2 0 2 16,3 0-5-16,-2 3 3 0,2 6 1 15,0 1-1-15,-2 1 3 0,1 8-2 0,-1-9 3 16,-1 8-3-16,3-5 2 0,-3-8-3 16,0 7-2-16,0-6 0 0,1 6 1 15,1-3 0-15,1 1 2 0,1 3 1 16,2-5-1-16,3 2 1 0,2-3-4 15,-4-5-1-15,8 4-1 0,5-6-4 0,2 0-8 16,7 0-22-16,-2-3-37 0,2-4-24 16,-3-1-55-16</inkml:trace>
  <inkml:trace contextRef="#ctx0" brushRef="#br0" timeOffset="19173.5547">13760 7842 405 0,'0'0'64'16,"0"0"-18"-16,0 0-15 0,0 0-9 16,0 0-11-16,0 0-5 0,0 0-5 15,0 0-2-15,0 0-4 0,0 0 0 16,-1-10 2-16,-1 10 1 0,2 1 2 0,-1 13 5 15,-1 6-5-15,1 6 3 16,-3-2-5-16,3 1-2 0,-2-4-4 16,0 2-2-16,0-8-7 0,0 1-18 15,3-1-46-15,0-4-61 0,0 0-114 0</inkml:trace>
  <inkml:trace contextRef="#ctx0" brushRef="#br0" timeOffset="19615.8118">13937 7557 443 0,'0'0'28'0,"0"0"-12"0,0 0-12 0,0 0-6 16,0 0-1-16,0 0-2 0,0 0 2 0,0 0 2 16,0 0-1-16,-45 55-3 0,45-43 2 15,0 5-2-15,3-4 2 0,0-5 2 16,7 4 0-16,-4-4 0 16,1-4 2-16,0 1-1 0,-4-3 5 0,7-1-1 15,-1-1 2-15,3-1 0 0,3-9-1 16,-3-2 1-16,1-1-3 0,-4-4 2 15,-1 0-1-15,0-3 1 0,-1 1 3 16,-2-2 2-16,-2 6 1 0,2-1-1 16,-4 4 2-16,1 0 2 0,-1 0-2 0,-1 5 3 15,2 2 0-15,-2 5-1 0,0-2-4 16,0 2-2-16,0-1-4 0,1-1-3 16,-1 0-2-16,0 1 0 0,0 1-2 15,0-2 1-15,0 2 1 0,2 0-1 16,3 11 3-16,1 7-32 15,3 10-1-15</inkml:trace>
  <inkml:trace contextRef="#ctx0" brushRef="#br0" timeOffset="22479.9852">14106 7808 169 0,'0'0'44'0,"0"0"-4"0,0 0-8 16,0 0-8-16,0 0-10 0,0 0-7 15,0 0-6-15,0 0-4 0,23-84-1 16,-20 73 2-16,4-3 1 0,-2 4 2 15,-4 6-1-15,2 1 1 0,-3 3 0 0,0-1-1 16,0 1 2-16,0-2 2 16,0 1 2-16,0-1 4 0,2 2 8 15,-2-2 0-15,2 2 0 0,-2 0-1 0,0 0-3 16,2-3-3-16,-2 3-2 0,0 0-1 16,0 0-2-16,0 0-3 0,0 0-1 15,0 0-1-15,0 0 0 0,0 0-1 16,0 0 1-16,0 0 1 0,-6 10-1 15,2-3-2-15,-4 7 1 0,3 1 0 0,-1 3 0 16,-3 5 2-16,2 1-1 0,0 0-1 16,-1 3 4-16,-3 3-4 15,5 0 4-15,-3-1-4 0,1-2 0 16,-2-2 0-16,1-4-2 0,2-8 2 0,0 0 2 16,2-6 0-16,2-4-1 0,2 2 2 15,1-5 2-15,-2 0-1 0,2 0 1 16,-1 0 0-16,-2 3-1 0,3-2-1 15,0 1 1-15,0-1-3 0,-1 1 0 16,1-2-1-16,-2 1 0 0,2-1 1 0,-1 2-1 16,1-2 1-16,-2 1-1 0,2-1 2 15,-1 2 3-15,1-2 5 0,0 0 4 16,-2 1 2-16,2-1 2 0,0 0-1 16,0 2-5-16,0-2 0 0,0 0-3 15,0 0-3-15,0 0 0 0,0 0-1 16,0 0-3-16,0 0 2 0,0 0-3 15,0 0 0-15,0 0-2 0,0 0-3 16,0 0 3-16,0 2-2 0,0 0 2 16,2 1 1-16,4 5 0 0,2 2 0 0,-2-3-1 15,4 6-1-15,0-2 2 0,-4-3-1 16,4 4 0-16,-6-4 4 0,2-1-4 16,-1 1 1-16,1-1-1 0,-2-1-1 15,3 2 1-15,-3-1 1 0,-1-3 0 16,2 3-1-16,-4-4 1 0,2 0-1 0,0 2 1 15,-3-5 0-15,0 0 0 16,0 0 1-16,1 1 0 0,-1 1 0 16,2-1 1-16,-2 0 0 0,1-1 0 15,-1 2 2-15,2-2-1 0,-2 0-1 0,0 2 0 16,1-2 0-16,-1 0-1 0,0 1 0 16,3-1 0-16,-3 0-1 0,1 0 1 15,-1 0 0-15,0 0-1 0,2 0-1 16,-2 0-1-16,0 0 0 0,1 2-1 15,-1-2 2-15,0 0-3 0,0 0 1 0,0 0 0 16,2 0-2-16,-2 0 3 0,0 0 0 16,0 1 0-16,0-1 2 15,0 0 0-15,0 0 0 0,0 0 1 16,0 0 1-16,0 0-1 0,0 0 3 0,0 0-2 16,0 0 1-16,0 0 0 0,0 0-2 15,0 0 2-15,0 0-2 0,0-6 0 16,0 0 0-16,0-6 0 0,0 0-1 15,0 1 2-15,0-1-1 0,-3 0 1 16,0-5-1-16,-1 0 0 0,1 1-1 0,-2-3 2 16,1 1-2-16,1 0 0 0,-3-8 0 15,2 4 1-15,-2 0-1 0,2-1 2 16,0 3-2-16,1-3-4 16,0 1 2-16,0 7-5 0,1-3 1 0,1 7-3 15,-1-3-8-15,1-7-20 0,-2 8-22 16,3-7-51-16,0 8-80 0</inkml:trace>
  <inkml:trace contextRef="#ctx0" brushRef="#br0" timeOffset="23132.6147">14070 7647 103 0,'0'0'32'0,"0"0"7"0,0 0 5 15,0 0-2-15,0 0-3 0,0 0-5 16,0 0-3-16,0 0 1 0,0 0-5 16,0 0-2-16,-13-35-4 0,12 34-4 15,1-1-2-15,-2 0-4 0,2 2-4 16,-1-1-1-16,1-1-3 0,-2 2-1 15,2-1 0-15,-1 1 1 0,1-1 2 16,-2 1-3-16,2-2 2 0,-1 2 1 0,1-1-3 16,0 1 2-16,-2 0-2 0,2 0 0 15,0 0-2-15,0 0-3 0,0 0 1 16,0 0 1-16,0 1 0 16,0 14 3-16,0 5-2 0,0 4 0 0,0 2-1 15,0-2 1-15,2-1 0 0,-2 1 0 16,1 1 0-16,1-2 0 0,-1 4 3 15,2 0-3-15,0 0 3 0,1-1-5 16,-1-1 0-16,0 0 1 0,1-4-2 16,-1 1 1-16,2 0-1 0,-1-2 0 0,0 2 0 15,2-1 0-15,-2 0-4 0,-1 0 4 16,0 1 0-16,0-7 0 0,-3 2 2 16,0-6-2-16,0 0 1 0,3 2 0 15,-3-9 1-15,0 2 0 0,0-6 1 16,0 0 0-16,0 0 0 0,0 1 0 15,0 1-7-15,0-2-37 0,0 0-76 16,0 0-142-16</inkml:trace>
  <inkml:trace contextRef="#ctx0" brushRef="#br0" timeOffset="23601.888">14411 7636 389 0,'0'0'51'0,"0"0"-11"16,0 0-14-16,0 0-8 0,0 0-9 16,0 0-5-16,0 0-4 0,0 0-1 0,0 0-2 15,0 0 3-15,-4 5 0 0,2 12-1 16,1 6-1-16,1 0 1 0,-2 2 0 16,2-2-3-16,-1-5-1 0,-1 0-7 15,2-5-14-15,0-1-44 0,0 1-64 16,0-7-120-16</inkml:trace>
  <inkml:trace contextRef="#ctx0" brushRef="#br0" timeOffset="24079.6991">14645 7163 562 0,'0'0'35'0,"0"0"-10"0,0 0-10 16,0 0-7-16,0 0-2 0,0 0-4 0,0 0-4 16,0 0-3-16,0 0 0 0,-23 0 0 15,12 12 5-15,-4 8-1 0,2 3 4 16,2 4-4-16,0 0-2 0,6 0 1 15,-2 1-2-15,5-2 3 0,2-4-2 16,0 1 1-16,0-8 1 0,2 0-1 0,5-3 1 16,-3-2-1-16,5 0 0 0,-3-3 1 15,2-4-1-15,2-1 2 0,2-2 1 16,8 0 1-16,-2-4 0 0,5-5 1 16,-3-3 1-16,-4-3 0 0,1-1 0 15,-4 0 1-15,-1-3 1 0,-4 1 1 16,-2 6 1-16,-1-5-1 0,0 1 0 15,-3 4 0-15,-1-10-1 0,-1 4 0 16,0-2-7-16,-5-2 5 0,-3 2-4 16,2 6 1-16,-2 2 1 0,-5 2-3 0,4 5 0 15,-6-2-3-15,-2 3-1 0,-1 4-2 16,-3 0-5-16,1 5-10 0,1 5-16 16,6 7-40-16,1 0-63 15,4-4-84-15</inkml:trace>
  <inkml:trace contextRef="#ctx0" brushRef="#br0" timeOffset="24895.8414">14713 6796 495 0,'0'0'36'16,"0"0"-8"-16,0 0-9 0,0 0-5 0,0 0-4 15,0 0-4-15,0 0-3 16,0 0-5-16,0 0 0 0,0 0 2 0,-4 8 1 16,14-1 1-16,5 3 1 15,6 4-1-15,4-2-1 0,1 2-1 0,1-1 0 16,4 2 0-16,-1 2-1 0,2-3 2 16,1 1-2-16,-1-1 0 0,-2 1 0 15,-1-1 0-15,-1-2 1 0,-5-1-2 16,-6-6-4-16,-8 0 1 0,-3-3 1 15,-6-2 1-15,0 0 5 0,0 0 3 0,1 0 3 16,1 1 3-16,0-1 0 0,0 0 3 16,-1 1 0-16,1-1-1 15,-1 2-4-15,-1-2-1 0,0 1-5 16,2-1 0-16,-2 2-2 0,0-2-2 0,1 2 1 16,-1 5 0-16,-3 5-3 0,-5 7 1 15,-4 6 0-15,2 3-1 0,-3 2 7 16,1 5-5-16,1 3 4 0,-2 3-4 15,1 6-4-15,-1 3 1 0,5 4-10 16,-1 8-12-16,-4-2-50 0,6 2-85 0,-4-5-133 16</inkml:trace>
  <inkml:trace contextRef="#ctx0" brushRef="#br0" timeOffset="27650.5957">15374 7003 370 0,'0'0'61'0,"0"0"-11"0,0 0-15 15,0 0-9-15,0 0-7 0,0 0-7 16,0 0-4-16,0 0-1 0,0 0-5 16,0-19-1-16,0 14-3 0,5-4-2 15,6-5 0-15,1 4-5 0,5-3 0 16,-1 0 1-16,3 1 0 0,0 1 6 0,2 0-2 15,1 1-6-15,1 1-11 16,-3 1-24-16,-1-2-39 0,4 0-38 16,-8 3-106-16</inkml:trace>
  <inkml:trace contextRef="#ctx0" brushRef="#br0" timeOffset="28124.226">16139 6473 417 0,'0'0'34'0,"0"0"-6"0,0 0-10 16,0 0-2-16,0 0-3 0,0 0-7 0,0 0-2 16,0 0-8-16,0 0 0 0,0 0-1 15,-43-19 1-15,33 33 0 0,4 1 1 16,0 6-2-16,2-7 4 0,2 6 0 16,2-2 0-16,0-1-1 0,0 7 0 15,3-5 0-15,3 0 4 0,1-4-2 0,-2-5 1 16,3 1-2-16,-2-5-1 15,1-1 2-15,1-1 0 0,-5-2 3 16,6-2 2-16,2-2 0 0,3-9 0 16,2-5-2-16,-2-3 1 0,-2-3-1 0,-2-3 0 15,0-2 1-15,-4 1-2 0,-3-1 5 16,-3 2-3-16,0-2 5 0,-6 7 0 16,-2-3 0-16,-3 7 0 0,0 2 0 15,1 3-5-15,-2 1-2 0,5 4-7 16,-6 5-6-16,-2 1-8 0,1 0-12 15,-3 11-35-15,2 6-59 0,5 2-136 0</inkml:trace>
  <inkml:trace contextRef="#ctx0" brushRef="#br0" timeOffset="28634.3878">16496 6593 562 0,'0'0'39'16,"0"0"-9"-16,0 0-14 0,0 0-8 16,0 0-5-16,0 0-4 0,0 0-3 15,0 0-2-15,0 0 0 0,0 0 1 16,-21 11 1-16,15 5-5 0,-3 3-8 0,2 1-28 15,3 1-33-15,-1-6-50 16,4 2-76-16</inkml:trace>
  <inkml:trace contextRef="#ctx0" brushRef="#br0" timeOffset="29072.9455">16674 6133 526 0,'0'0'35'16,"0"0"-17"-16,0 0-9 0,0 0-7 15,0 0-2-15,0 0-5 0,0 0-2 16,0 0 3-16,0 0 0 0,0 0 2 15,-33 33 1-15,26-11-2 0,1 1 0 16,2-6-1-16,2 1 0 0,2-7 2 0,0 0-1 16,0 4 1-16,0-5-1 0,0 1 1 15,0-7 0-15,2 3-1 0,0-6 2 16,1 1-1-16,0 2 4 0,0-1-1 16,2-3 1-16,3-2-1 0,2-3 1 15,1-2 2-15,-4 2 1 0,-2-5 0 16,1 3 1-16,-3-4 1 0,0 1 0 15,-1-1 0-15,-2 0 1 0,0 0 0 16,0-6 0-16,-8 4-2 0,-1-4-2 16,-3 2-3-16,3 5 0 0,-1 2 0 0,1 2-1 15,5 3-2-15,1 1-7 0,3 2-11 16,0-1-33-16,0 1-44 0,0 0-68 16,0 0-103-16</inkml:trace>
  <inkml:trace contextRef="#ctx0" brushRef="#br0" timeOffset="29736.0199">17118 5989 213 0,'0'0'47'0,"0"0"-2"0,0 0-8 0,0 0-11 15,0 0-6-15,0 0-8 0,0 0 0 16,0 0-3-16,0 0-3 0,-16-3-2 16,15 3-3-16,-2 0-1 0,3 0-1 15,-1 0 0-15,-1 0 0 0,2 0 1 16,-1 0 0-16,1 0 2 0,-2 0-1 15,2 0-1-15,-1 0 1 0,1 0-1 16,-2 0-1-16,1 2 7 0,-4 9 6 16,-2 6 4-16,-1 5 5 0,-1 7-2 15,0 1-7-15,-4 6-2 0,3-1-5 0,-3 0-3 16,3 0-1-16,0-5-2 0,2-2-1 16,2-9 1-16,3-1-2 0,0-8-2 15,1-6-3-15,2 3-4 0,0-7-15 16,0 0-42-16,0 0-79 0,10-2-106 15</inkml:trace>
  <inkml:trace contextRef="#ctx0" brushRef="#br0" timeOffset="30164.5387">17348 5815 482 0,'0'0'53'0,"0"0"-20"0,0 0-12 15,0 0-10-15,0 0-1 0,0 0-5 16,0 0-3-16,0 0-2 0,0 0-2 16,0 0 0-16,-40-8-1 0,28 22 1 15,4 3 1-15,2 0 2 0,1 7-2 16,2-1 4-16,2-7-4 0,1 2-1 15,0-5-1-15,0-1 1 0,0-1 0 16,0 1 0-16,1-4 1 0,1-3 1 16,-1 0-2-16,-1-5-1 0,0 0 0 0,6 0-1 15,7 0 4-15,3-8 1 0,7-5 1 16,-5-6 1-16,-3 1-2 0,-1-4 2 16,-3 2 0-16,-5 4-4 0,-2 0 7 15,-2 3-3-15,-2 0 3 0,0-6 0 16,0 9-2-16,-6-5 1 0,0 7 3 0,3 4 0 15,-7-3-2-15,6 6-4 16,-7-1-6-16,-7 2-3 0,2 2-2 16,-7 9-9-16,3 2-16 0,5 4-38 15,5 0-86-15,4-3-117 0</inkml:trace>
  <inkml:trace contextRef="#ctx0" brushRef="#br0" timeOffset="30606.5619">17382 5460 585 0,'0'0'42'15,"0"0"-14"-15,0 0-10 0,0 0-8 16,0 0-7-16,0 0-5 0,0 0-4 0,0 0 0 16,0 0 1-16,0 0 2 0,28-15 3 15,3 15 0-15,6 0-4 0,2 0-1 16,2 3 2-16,1 1 0 16,1 1 3-16,-4-1-1 0,-4 1-1 0,-6-1 0 15,-8 1-3-15,-6-1-1 0,-5-1 0 16,-7-1 1-16,1 2 4 0,-2-2 2 15,1 3 0-15,-2 5 3 0,2 5 0 16,-3 3 1-16,-1 5 1 0,-10 2-2 16,-1 0 2-16,-5 5-3 0,-1 0 2 0,-1 2-5 15,-1 1 3-15,1 2-5 0,4-1 1 16,2 2 4-16,0 2-6 0,5 1 6 16,0 2-6-16,0 2 0 0,1 2 0 15,-1 5-9-15,-1 3-21 0,-2 0-64 16,2 4-106-16,-5-4-88 0</inkml:trace>
  <inkml:trace contextRef="#ctx0" brushRef="#br0" timeOffset="31293.1963">15824 6333 269 0,'0'0'72'0,"0"0"-11"15,0 0-4-15,0 0-5 0,0 0-10 16,0 0-8-16,0 0-7 0,0 0-7 16,0 0-4-16,0 0-2 0,-20-44-6 0,18 43-2 15,2 1-5-15,-1-3-1 0,1 3 0 16,-2-1-2-16,2 1-1 0,-1 0 0 16,-1 0 0-16,-2 8 2 0,-2 6 2 15,-2 5 1-15,-1 3-2 0,0 2-1 16,-1 0 1-16,0 2-1 0,-3-1 2 15,-1 4 3-15,-1 2-3 0,1-3 3 0,1 1-4 16,-2-3 0-16,4 0 0 16,0-3 0-16,2-1 0 0,1-2 0 15,2-6 1-15,3-5-3 0,-1 0 2 0,4-4-2 16,-1-1 2-16,-1 0-1 0,2-4 0 16,-1 0 0-16,1 0 0 0,0 5 1 15,0 0 0-15,1 2 2 0,8 4-1 16,0-2-1-16,3 1 2 0,2 0-2 15,0-3 0-15,6 0 0 0,5-3 1 0,2-1-2 16,5 0-1-16,3 0-8 0,4-1-6 16,6-2-13-16,4 0-39 0,6 0-111 15,4 0-111-15</inkml:trace>
  <inkml:trace contextRef="#ctx0" brushRef="#br0" timeOffset="32145.2016">11765 9714 463 0,'0'0'48'0,"0"0"-21"15,0 0-8-15,0 0-6 0,0 0-5 16,0 0-1-16,0 0-3 0,0 0-2 16,0 0 1-16,0 0-2 0,27-43-1 15,-11 32 0-15,2 0-1 0,0 2-1 16,0 0 1-16,3 0-1 0,1-1-1 0,1 0-4 15,-1-2-3-15,1 3-8 0,-8 2-19 16,-1-2-36-16,-5 6-44 16,-5 1-58-16</inkml:trace>
  <inkml:trace contextRef="#ctx0" brushRef="#br0" timeOffset="32320.2626">11792 9886 275 0,'0'0'68'0,"0"0"-13"0,0 0-10 0,0 0-7 16,0 0-10-16,0 0-9 15,0 0-7-15,0 0-8 0,0 0-8 16,0 0-3-16,110-38-12 0,-62 18-46 0,7-7-127 16,7-3-65-16</inkml:trace>
  <inkml:trace contextRef="#ctx0" brushRef="#br0" timeOffset="34832.4661">13160 9388 405 0,'0'0'53'16,"0"0"-8"-16,0 0-11 0,0 0-9 15,0 0-5-15,0 0-6 0,0 0-6 0,0 0-2 16,0 0-3-16,-27-82-1 0,27 70-2 16,0-4 1-16,0 5-2 15,7-6 1-15,-1 4-1 0,0 3-5 16,2-3 2-16,-1 5-3 0,1 1 4 0,-4 0 0 16,5 3-1-16,-2-1-1 0,-3 4 2 15,6-1-1-15,1 2 1 0,6 0 5 16,2 3-4-16,0 4 5 0,-2 4-3 15,-3 3 0-15,1 0 0 0,-5 1 1 16,-3-3-1-16,-2 3-1 0,-1-5 1 0,-4 2 0 16,3-2 0-16,-3-3-1 0,2-2 0 15,-2 0 0-15,0 1 0 0,0-1 2 16,0 4 0-16,-2-4 0 0,-2 3 0 16,-1 0 0-16,-1-2 0 0,0-1-1 15,2-1 0-15,1-1 2 0,3-3-1 16,0 0 2-16,0 0 2 0,-1 0 1 15,-2 0-1-15,2 0 2 0,-1 2-2 16,1-2-1-16,-1 0-1 0,1-2-2 16,-1-5 1-16,1-5 0 0,-1-8-1 0,2 1 0 15,0-7 1-15,2 3 0 0,2 2-2 16,1-1-2-16,0-1 2 0,-2 2-4 16,4 0 5-16,-2-1 0 0,1 2 1 15,-2 3-2-15,1 2 0 0,0 0 0 16,-2 5 0-16,-2-2 0 0,2 1 1 15,-3 7-1-15,2-1 1 0,-2 5 1 0,0-2-1 16,0 2-1-16,0-1 0 16,0-1-1-16,0 1-2 0,0-1 2 15,0 2-2-15,0 0 0 0,0 0 1 0,0 0 0 16,-2 13 0-16,-1 4 0 0,0-1 1 16,2 2-2-16,1 3 2 0,0-4-1 15,3 7-2-15,4-3 5 0,2 1-3 16,2-4 3-16,-2-1-3 0,4-4-1 15,-3-2 0-15,0-3-3 0,-1-4 0 0,1-1 1 16,-1 1 2-16,-5-2 2 0,6 0 0 16,-3-2-1-16,-1 0-1 0,4 0-2 15,-5 0 0-15,-1 0-5 16,3 0-5-16,-4 0-13 0,1-4-14 0,5-1-16 16,1-5-20-16,2 2-13 0,1-4-26 15</inkml:trace>
  <inkml:trace contextRef="#ctx0" brushRef="#br0" timeOffset="37361.9086">13882 8626 291 0,'0'0'72'0,"0"0"-12"0,0 0-8 0,0 0-9 15,0 0-8-15,0 0-10 0,0 0-6 16,0 0-7-16,0 0-7 0,0 0-4 16,-16-18-5-16,15 16-10 0,1 2-11 15,0-2-40-15,0 2-27 0,0 0-49 16,0 0-117-16</inkml:trace>
  <inkml:trace contextRef="#ctx0" brushRef="#br0" timeOffset="37920.6726">14050 9140 490 0,'0'0'48'0,"0"0"-9"0,0 0-10 15,0 0-12-15,0 0-3 0,0 0-3 16,0 0-1-16,0 0-1 0,0 0-2 0,0 0-1 15,-6 5 0-15,6-3-1 16,-2-2-1-16,2 0-1 0,0 0-1 0,-1-3-1 16,-2-9-1-16,0 1 1 15,2-5-1-15,-4-1 0 0,1 0 1 0,0-4 0 16,-2 2 0-16,3 6 0 0,-3-2 2 16,0 1 1-16,-1 5 2 0,0-5 1 15,3 6 1-15,-2 1-1 0,0 1-2 16,2 3 0-16,1 0-1 0,3 3 0 15,-1-1-2-15,1 1-1 0,-2 0-1 0,1-2-1 16,-1 2 0-16,1 0 0 0,-1 0-2 16,1 0-1-16,1 0-1 15,-2 0 1-15,2 0 0 0,0 2 3 16,0 11 2-16,6 8-1 0,3 7 1 0,1-3-3 16,-1 1 2-16,-1-2 0 0,4-1-1 15,-1-3 0-15,2-1 1 0,-1-3-2 16,0-2 2-16,0-1 4 0,-3-4-4 15,0-1 4-15,-3-2-4 0,-2-4-1 16,5-1 0-16,1-1-1 0,6-6-2 0,4-7-11 16,2-7-9-16,-1-7-31 0,4-1-46 15,-5-6-95-15,2 3-102 0</inkml:trace>
  <inkml:trace contextRef="#ctx0" brushRef="#br0" timeOffset="38158.3567">13757 8693 483 0,'0'0'19'16,"0"0"-7"-16,0 0-16 0,0 0-17 16,0 0-25-16,0 0-42 0,0 0-80 15</inkml:trace>
  <inkml:trace contextRef="#ctx0" brushRef="#br0" timeOffset="38624.217">13824 8524 531 0,'0'0'52'0,"0"0"-25"0,0 0-10 0,0 0-10 16,0 0-4-16,0 0 2 0,0 0-5 15,0 0 6-15,0 0-5 0,-65 82 1 16,55-56 0-16,1 2-1 0,0-4 1 15,1-1-1-15,1-8-1 0,1 3 0 16,0-8 1-16,6-6 1 0,-1 3-2 0,1-7 1 16,-2 0 2-16,2 0 1 0,0 2 2 15,-1-1 5-15,1 1 1 0,0-2 1 16,-2 0-3-16,2 0-4 0,-1 0-4 16,1-6-1-16,-2-8-1 0,1-7 1 15,1-1 0-15,0-5 1 0,0 0-1 16,0 0 1-16,0 4 2 0,0 5-1 15,0 6 7-15,0 1-3 0,0 4 2 16,0 2-3-16,0-1-4 0,0 6 0 16,0-2-3-16,0 2-1 0,0-1-1 0,0-1-2 15,0 0 0-15,0 2-1 0,0-1 0 16,0 1 2-16,1 0 2 0,12 0 5 16,6 10-3-16,7-1 4 0,-4 4-6 15,4 0-1-15,-2 0-2 0,-2 0-5 16,0 1-7-16,0 1-12 0,1-2-13 0,-3 2-37 15,5-3-54-15,-4 0-91 16</inkml:trace>
  <inkml:trace contextRef="#ctx0" brushRef="#br0" timeOffset="39014.395">14467 8972 627 0,'0'0'30'16,"0"0"-6"-16,0 0-9 0,0 0-6 15,0 0-3-15,0 0-4 0,0 0-2 16,0 0-3-16,0 0 1 0,0 0-3 16,14-73 3-16,12 46 0 0,1 1-4 15,6 2 0-15,-1 1 1 0,0 1-1 16,0 5-3-16,-5-1-6 0,-1 3-13 15,-4 3-16-15,-9 5-18 0,-4 2-26 16,-5 4-44-16,-4 1-59 0</inkml:trace>
  <inkml:trace contextRef="#ctx0" brushRef="#br0" timeOffset="39251.962">14501 8758 603 0,'0'0'49'0,"0"0"-15"0,0 0-5 16,0 0-10-16,0 0-5 0,0 0-5 15,0 0-2-15,0 0-5 0,0 0-2 0,-16-9-3 16,16 9-1-16,0 0-2 0,0 0 2 16,0 8 1-16,10 7 2 0,2 7 1 15,3 3-1-15,1 4-1 0,3-1-1 16,-1 3-6-16,-1 1-6 0,-1-5-28 15,0 0-56-15,-5-4-155 0,1-1-58 16</inkml:trace>
  <inkml:trace contextRef="#ctx0" brushRef="#br0" timeOffset="39924.2924">15182 8415 599 0,'0'0'18'0,"0"0"-8"0,0 0-3 15,0 0 0-15,0 0 0 0,0 0 2 16,0 0-2-16,0 0-5 0,0 0-2 15,-58-15-2-15,58 15-2 0,-1-1-1 16,-2 1 2-16,0 1 1 0,-2 8 2 16,2 2 0-16,2-7-2 0,-3 3 0 0,4-3-2 15,0 3 2-15,0-3 0 0,0 1 1 16,0-5 0-16,0 3 1 0,4 1 0 16,-3-1 0-16,2 0 2 0,-3-3 1 15,0 0 1-15,0 0 1 0,6 0 0 16,3 0 1-16,4-10 1 0,0-2-3 0,0-4 0 15,-3-4-1-15,2-1 0 0,-3 0 0 16,-1-1 1-16,-4 7 0 16,-1 0-2-16,-1 3 2 0,-2 0 1 15,1-1 2-15,-1 8-1 0,0 0 1 0,0 5-1 16,0-2 0-16,0 2-1 0,0-1-3 16,0-1 0-16,0 0-3 0,0 2-1 15,0-1-2-15,0 1 0 0,0 3 2 16,0 14 1-16,6 9 1 0,1 10-1 15,3 2 0-15,2 2-2 0,2 2 4 0,2 2 2 16,3 2-3-16,-3 1 3 16,3 0-4-16,-2 0-1 0,2 2 1 15,-2-3-2-15,-1 0 0 0,0-2 0 16,-4-5 1-16,-5-4-1 0,-3-6 0 0,-4-4 0 16,0-7 2-16,-4-6-2 0,-8-5 4 15,-6-5 1-15,-3-2-1 0,-8-4 1 16,-1-12-2-16,-1-3 2 0,1-8 0 15,3-4-1-15,4-4-1 0,5-3 0 16,5-3-3-16,7-1 0 0,6-2-5 0,2-1 1 16,13-1-7-16,6 3-13 0,7-1-12 15,3-2-40-15,4 2-59 0,1 0-61 16</inkml:trace>
  <inkml:trace contextRef="#ctx0" brushRef="#br0" timeOffset="40284.6292">15591 8140 616 0,'0'0'44'0,"0"0"-16"0,0 0-6 0,0 0-10 16,0 0-3-16,0 0-3 16,0 0-4-16,0 0-2 0,0 0-1 15,0 0-1-15,-13 0-2 0,13 0-2 0,0 0 2 16,0 5 1-16,0 6 1 0,10 4 1 16,5 4 0-16,-2 6 1 0,2 0-1 15,2 3 2-15,1 2 0 0,-2-1 0 16,0 0-3-16,-3-2 1 0,-4-3 0 15,-1-7 0-15,-3-2 0 0,-2-4-2 0,-3 0-2 16,0 4 0-16,-3-2-7 0,-6 2-18 16,-8-5-34-16,4-4-69 0,-9-6-161 15</inkml:trace>
  <inkml:trace contextRef="#ctx0" brushRef="#br0" timeOffset="40506.0921">15438 7974 639 0,'0'0'38'0,"0"0"-14"0,0 0-10 15,0 0-7-15,0 0-3 0,0 0-4 16,0 0-5-16,0 0-1 0,0 0-13 15,-7-8-31-15,7 8-58 0,0-2-109 16,0-3-86-16</inkml:trace>
  <inkml:trace contextRef="#ctx0" brushRef="#br0" timeOffset="41056.5605">15240 7701 654 0,'0'0'12'0,"0"0"-4"16,0 0-1-16,0 0-5 0,0 0-5 15,0 0-3-15,0 0-1 0,0 0 1 16,0 0 3-16,0 0 3 0,-26 74 2 15,24-50 2-15,1 2 1 0,1 0-4 0,-2-8 4 16,2 1-5-16,0-5 0 16,0-8 0-16,0 6-1 0,0-5 1 0,0-2 0 15,0 2 0-15,0-7 0 16,0 0 0-16,0 0 1 0,0 1-1 0,0 1 0 16,0-1 2-16,0 1 1 0,0-1 0 15,0 0 2-15,0-1 0 0,0 0 1 16,0 2 1-16,0-2-1 0,0-2-2 15,0-9-2-15,0-6-1 0,5-7-5 16,-2-2 5-16,1 0-4 0,0 0 3 0,2 2 2 16,-3 1 0-16,1 0 0 0,-2 0 0 15,1-2-1-15,-2 7-1 0,1-2 0 16,-2 8 0-16,0 5 0 16,1 1 1-16,-1 1-1 0,0 0 0 0,0-1-1 15,0 1 0-15,0 5-1 0,0-1-1 16,0 1-1-16,3 0 1 0,-3 0-1 15,6 0 3-15,2 3 0 0,4 7 0 16,5 5 0-16,-2 2 0 0,2 2 0 16,-1-3-1-16,3 3-2 0,0-4-2 0,1 0-13 15,0-2-24-15,0 0-51 0,2-3-73 16,-5-1-122-16</inkml:trace>
  <inkml:trace contextRef="#ctx0" brushRef="#br0" timeOffset="56555.6373">5594 6565 4 0,'0'0'10'0,"0"0"1"16,0 0 1-16,0 0-1 0,0 0 3 15,0 0 0-15,0 0 2 0,0 0 0 16,0 0 4-16,0 0-1 0,5-17-1 15,-5 15-4-15,0 1-4 0,0-1-4 16,0 1-2-16,0-1-5 0,0 1-3 0,0 0-2 16,0 1-1-16,0-2 0 15,0 2 3-15,0-2 3 0,0 2 1 0,0 0 2 16,0 0 1-16,0 0 0 0,1 4 1 16,2 3-1-16,3 1 2 0,-2-1 0 15,1 1 3-15,-1-1 1 0,0 1 1 16,-2-3-2-16,-1 4 3 0,-1-3-4 15,3-2 1-15,-3 7 4 0,0-5 3 16,0 5 5-16,0 1 5 0,0-2-1 16,0 7-1-16,-6-1-5 0,-4 4-5 0,0 0-5 15,-2-1-2-15,-2-1-4 0,2 0 0 16,-3 3-1-16,0-1 0 0,-1 1-1 16,0 0-1-16,-1 0 1 15,4-1 0-15,-4 0 0 0,2-2 3 0,-2 0-1 16,1 1-2-16,-3-4 0 0,4-1 1 15,3-5 3-15,0-2 3 0,3-2 2 0,5-4 3 16,-5 2-6-16,2-1 1 16,-2-1-2-16,-2 1 5 0,5-2 4 15,-6 0 1-15,1 0-1 0,-4-3-4 0,-5-6-3 16,4 0-2-16,-1-2-2 0,2 1 0 16,1-5 0-16,-1 0 0 0,1 0-1 15,1-1 0-15,-1-3 1 0,-1 4-2 16,1-5 0-16,1 4-1 0,1-1 0 15,-1 2 1-15,0 0 0 0,2-1 0 0,-1 1 0 16,3 5 0-16,-1-1-1 0,0 1 0 16,3 2 0-16,-6-3 1 0,7 5 0 15,0-1-1-15,-1-1 0 16,1 1 0-16,-1-1 0 0,4 4 2 0,-1-6-2 16,2 6 0-16,1-2 0 0,-1-6-2 15,2-2-1-15,0-3 0 0,8-6 1 16,3 2-2-16,4 1-3 0,2 2 6 15,-1 0-4-15,4 1 5 0,3 1 0 16,-4 0-2-16,1 1 2 0,-1 1 0 0,0 1 0 16,1 1 0-16,-1-1 0 0,1 1-1 15,-1 1 0-15,0 2 1 0,1 2 0 16,-1 0-1-16,3 1 1 0,-1 1-1 16,-6 2-1-16,2 1 0 0,-1 2 1 15,-3 0-1-15,6 0 2 0,-2 0-1 16,0 4 0-16,2 2 1 0,-3 1-1 15,0 1 0-15,-6-3-1 0,2 4 0 16,-2 1 1-16,1 1 0 0,1 2-2 16,1 2 0-16,-3 1-3 0,0 2-10 0,-4 2-14 15,0 4-35-15,-2 5-65 0,-4 1-110 16</inkml:trace>
  <inkml:trace contextRef="#ctx0" brushRef="#br0" timeOffset="58445.824">4535 7512 183 0,'0'0'38'16,"0"0"-5"-16,0 0-2 0,0 0-4 0,0 0-3 15,0 0-2-15,0 0-7 16,0 0-5-16,0 0-4 0,0 0-4 16,-11-17-1-16,11 16-2 0,-1 1-2 15,1-2 1-15,0 2-3 0,-3-2-1 0,3 2-1 16,0 0 2-16,0-1 0 0,0 1 2 16,0 0 1-16,0 0 1 0,0 0 1 15,0 0-1-15,0 0 2 0,0 0 0 16,0 0 1-16,0 0 0 0,0 0 0 15,0 0 2-15,0 1-2 0,0 4 1 0,7 4 2 16,1 5 0-16,-1 0 0 0,6 6 4 16,-3-1 1-16,4 4 0 15,-2 0-1-15,0 1 0 0,-1 2-1 16,2 0-3-16,-3 0 1 0,-1 1-2 0,-2-3-1 16,-1 1-1-16,2-1-1 0,-2-1-1 15,-1-2 6-15,-4 1-3 0,2-5 4 16,0 0-2-16,0-5-3 0,-3 0 2 15,1-1-1-15,-1-4 0 0,2 4-2 16,-2-6 1-16,0 2-2 0,0-1 0 0,0-6 0 16,0 0 0-16,0 0 0 0,0 2 0 15,1-1-2-15,-1 1-3 0,0-1-7 16,0 0-11-16,2 1-26 16,3 0-32-16,-2 1-54 0</inkml:trace>
  <inkml:trace contextRef="#ctx0" brushRef="#br0" timeOffset="58880.3866">4618 7490 345 0,'0'0'42'0,"0"0"-12"16,0 0-9-16,0 0-12 0,0 0-14 15,0 0-6-15,0 0-3 0,0 0 4 0,0 0 3 16,0 0 7-16,-7-1 2 0,10 16-1 16,4 6 0-16,-1 1 0 0,0 1 2 15,4 1 1-15,-3 2-1 0,-1-2 1 16,0 2 0-16,4-3-2 0,-6 1 2 15,2-1-1-15,-3 0-2 0,3-1 4 0,-2 2-1 16,2 2 4-16,-2 2 7 0,-1 1-3 16,0 1 1-16,-2 2-5 15,-1-2-4-15,0 0-1 0,0-1-1 16,0-9 1-16,0-2-4 0,0-6 1 0,0-6 0 16,0 1 0-16,0-7 3 0,0 0 2 15,0 0 2-15,0 1-1 0,0 0 3 16,0-1-6-16,-1 2-5 0,1-2-9 15,-3-2-16-15,3-10-26 0,-3-6-50 16,3-6-63-16</inkml:trace>
  <inkml:trace contextRef="#ctx0" brushRef="#br0" timeOffset="59324.6571">4682 7450 285 0,'0'0'50'0,"0"0"-9"16,0 0-9-16,0 0-3 0,0 0-8 0,0 0-9 15,0 0-4-15,0 0-7 16,0 0-4-16,-9-15-10 0,9 15 1 16,0 0 1-16,0 0 3 0,0 0 7 15,0 8 2-15,3 8 1 0,3 3 2 0,0 1 1 16,1 3 0-16,0 1-2 0,-1 1-2 16,3 1-2-16,-2-1 2 0,0 3 2 15,0 1 4-15,1-1 2 0,-4 1 2 16,2 0-2-16,1-1-3 0,-4-1-2 15,0-1 0-15,0-2 3 0,-3 2-3 0,1-2 3 16,-1-1-4-16,0-1-3 0,0 0 0 16,0 0-1-16,-1-2-1 0,-2 1-4 15,1-6 0-15,-1 0-5 16,2-2-6-16,-1-2-13 0,-3 0-32 0,2 0-31 16,0 6-54-16</inkml:trace>
  <inkml:trace contextRef="#ctx0" brushRef="#br0" timeOffset="62640.2822">5960 8442 288 0,'0'0'50'0,"0"0"-10"0,0 0-7 16,0 0-7-16,0 0-7 0,0 0-5 15,0 0-3-15,0 0-1 0,0 0 0 0,0 0-2 16,-20-48-1-16,20 48-3 0,0-2 0 16,-3 2 0-16,3-3-2 15,0 2 1-15,0 0-1 0,0-1-2 16,0 0-2-16,0-2 0 0,3-1 1 0,6 1-1 16,0-1 0-16,3 5 0 0,3 0 0 15,4 0-1-15,4 6 2 0,-6 3-1 16,2 0 0-16,-3 3 0 0,0 2-1 15,-3 0 3-15,1 1-2 0,-5 0 1 16,1 0 1-16,-3-4-1 0,-1 3 0 0,-3 1 4 16,0-5-1-16,-2 8 2 15,-1-9 0-15,0-2-2 0,0 4 2 0,0-8-2 16,0 2 3-16,0 1 2 0,0-6 3 16,0 0 4-16,0 0 2 0,0 2 2 15,0 0-1-15,0-2 0 0,0 0-1 16,0 1-5-16,0-1-3 0,-4 0-3 15,1 0-3-15,-3-7-4 0,-4-5 4 16,3-1-5-16,1 0 4 0,-1-1 1 16,0 0-2-16,1-1 1 0,-1-6 0 0,2 1-1 15,1 5-1-15,1-2 0 0,3-1 0 16,0-2 1-16,0-4-1 0,3 1 1 16,4 1-2-16,2-3 2 0,7 0-2 15,0-3 2-15,4 2-2 0,0 2-3 16,1 1 0-16,0 4 0 0,2 2-1 0,1 2-4 15,0 1-10-15,2 5-20 16,-3 6-32-16,-5 1-41 0,-1 2-59 16</inkml:trace>
  <inkml:trace contextRef="#ctx0" brushRef="#br0" timeOffset="63544.2223">6387 8688 543 0,'0'0'40'0,"0"0"-9"15,0 0-11-15,0 0-6 0,0 0-4 16,0 0-2-16,0 0-3 0,0 0-1 0,0 0-3 16,0 0-1-16,-6-6-2 0,6-1-2 15,0-4 1-15,0 0-1 0,0 7 1 16,2 0 0-16,-2 4-2 0,0-2 0 16,0 2 0-16,1 0 2 0,1-1-1 15,-1 1 2-15,-1 0-3 0,7 0 1 16,0 0 1-16,2 0 1 0,4 3-1 15,-7 4 1-15,1 5-1 0,-1 3 1 16,-3 5 1-16,-2 6 2 0,-1-1-1 16,0 1 0-16,0 0-1 0,-4-2 1 0,-2-1-1 15,5-6 2-15,-2-2-1 0,0-6-1 16,1-5 2-16,2 3-2 0,0-7 2 16,0 0 0-16,0 0-1 0,0 2 1 15,-1-1 0-15,1 1-1 0,0-1 0 16,0 0 1-16,0-1-1 0,0 2 3 15,0-2 0-15,0 0 0 0,0 1 1 16,0-1-1-16,0 0 3 0,0 2-2 16,0-2 0-16,0 0-2 0,0 0 0 15,0-5-1-15,0 0 1 0,0-9-1 0,0-4 1 16,0 5-1-16,0-6 1 0,0 1 0 16,4-1-1-16,2-7-1 0,0 4 0 15,3 0-1-15,-1 1 1 0,4 0 0 16,1 0 1-16,-3-1 1 0,2 4-2 15,-5 3 0-15,1 1 0 0,-3 6 0 0,-1-2-5 16,-1 0 5-16,0 7-5 0,0-2 6 16,-3 5 1-16,0-1-2 15,0 1 1-15,0-2 1 0,1 1-1 16,-1-1-1-16,0 0 3 0,0 0-3 0,0 1 0 16,0-1 0-16,0 1-2 0,0 1 1 15,0-1-1-15,0 1 1 0,-7 0 4 16,0 0-6-16,-2 4 6 0,-2 6-5 15,5-4-1-15,0 2 1 0,0 2-2 16,3 0 2-16,-4 7 0 0,4-5 1 0,0 7 0 16,2-7 1-16,-1 1-1 0,2 7 2 15,0-8-1-15,0 6-1 16,5-3 0-16,1-1-1 0,2 1 1 16,2-2 1-16,-2-1-2 0,-1-4 1 0,4-1 0 15,-5 0-2-15,10-1 3 0,-9-1-1 16,3-2-2-16,1 0-3 0,-6-2-2 15,5-1-4-15,-4 0-4 0,-1 0-4 16,6 0 1-16,-5 0 0 0,1 0 1 16,3-1-4-16,0-3-17 0,2-3-31 0,-5 3-33 15,6-2-57-15</inkml:trace>
  <inkml:trace contextRef="#ctx0" brushRef="#br0" timeOffset="63757.92">6692 8787 388 0,'0'0'-29'0,"0"0"-43"0,0 0-155 16</inkml:trace>
  <inkml:trace contextRef="#ctx0" brushRef="#br0" timeOffset="65396.6917">2782 6997 392 0,'0'0'55'0,"0"0"-7"16,0 0-8-16,0 0-10 0,0 0-7 16,0 0-8-16,0 0-3 0,0 0-5 15,0 0-4-15,0 0-1 0,-12-18-5 16,12 17-1-16,0-1 1 0,0-4-3 0,0-4-1 15,2-4-3-15,5-3-3 16,6 2 4-16,-4 4 0 0,-5 5 5 16,6 2-2-16,-3 4 0 0,2 0 2 15,7 0 2-15,-6 0 0 0,3 8-1 0,-4-1-2 16,-1-1 2-16,1 6 3 0,-3 2 0 16,-3-3 0-16,0 5 2 0,-2-4-1 15,-1-1-1-15,0 1 0 0,0-8 1 16,0 3-1-16,0-7 4 0,0 0 1 15,0 0 5-15,0 1 3 0,0 0 3 0,0 1 2 16,0-2 0-16,0 0-1 0,0 1-4 16,0-1-4-16,0 0-4 0,0 0-4 15,-4-4-1-15,-2-7 2 16,2-6-2-16,-2 2 1 0,0 0 0 0,-1-1-2 16,4-1 0-16,0 0-1 0,0-3 1 15,2 2-3-15,1 1 1 0,0-2-3 16,1-4-1-16,5 3-1 0,5 1-3 15,1 1-2-15,7 0-7 0,0 2-10 16,5 1-21-16,-1 2-31 0,2 3-28 0,-9 4-50 16</inkml:trace>
  <inkml:trace contextRef="#ctx0" brushRef="#br0" timeOffset="66105.0314">3132 6931 326 0,'0'0'56'15,"0"0"-15"-15,0 0-9 0,0 0-10 16,0 0-9-16,0 0-5 0,0 0-8 16,0 0-6-16,0 0 0 0,0 0-1 15,0 9 3-15,0-2 2 0,0 2 4 16,0 5-2-16,0 0 0 0,0-2 1 15,0 2-1-15,0-2-3 0,0 0 2 16,0-8 0-16,1 3 0 0,-1-7 1 16,0 0-1-16,0 0 0 0,0 1 3 15,2 0 1-15,-2 1 3 0,1-2-1 0,-1 2-1 16,3-2-3-16,4-8 0 0,2-6 0 16,1-2 3-16,-4 2 5 0,0-2 1 15,-2 0 1-15,-1-2-3 0,4-3 2 16,-3 6 3-16,1-1 1 0,-2 7 3 15,-2 5-2-15,1-7 0 0,-1 6-1 0,-1 1-1 16,0-1 0-16,0 5 0 16,0-1-3-16,0 1-1 0,0-2-3 15,0 0-1-15,0 1-2 0,0 1-1 16,0-1-2-16,0 1-2 0,0-1 1 0,0 1-3 16,0 0 3-16,0 0-1 0,0 1 0 15,6 9 2-15,1 9-2 0,2 3 2 16,-2 3 0-16,3 0 0 0,0 3 0 15,2 1-2-15,-2 1 0 0,3 0 0 16,-3 1 0-16,1 1 0 0,-3 1 2 0,-4 2 4 16,2 0-4-16,-3 6 5 0,0-5-5 15,-2-1-1-15,-1-2 1 0,2-6-1 16,-2-5 1-16,0-4 0 0,0-6-1 16,0-5 0-16,0-2 2 0,0-5-1 15,0 0 1-15,0 0 4 0,0 2-2 16,0-1 2-16,0 1-1 0,0-1 0 15,-2-1-2-15,-5 0 0 0,0-1 0 16,-6-8-1-16,-2-5 1 0,2-2 0 16,0-4-2-16,0-2 2 0,3 0-2 0,0-2 1 15,3-4 2-15,2 1-3 0,2-4 0 16,2 0-7-16,1-3 4 0,0-2-4 16,6-2 2-16,1-2 0 0,8-2-6 15,-1 0-10-15,6-1-21 0,-2 2-41 16,2 6-71-16,-3 2-127 0</inkml:trace>
  <inkml:trace contextRef="#ctx0" brushRef="#br0" timeOffset="87615.8986">21430 8560 266 0,'0'0'65'0,"0"0"-6"15,0 0-15-15,0 0-2 0,0 0-7 16,0 0-6-16,0 0-8 0,0 0-6 15,-39-78-5-15,35 73-2 0,3 2-3 16,1 3-1-16,-2-2 0 0,2 2-4 16,-1 0-3-16,-1-1-4 0,1 1-1 15,-2 0 0-15,-1 11 7 0,-1 8 1 0,1 9 5 16,2 4-4-16,-1 2-4 0,-1 0 3 16,3 2-1-16,-2-1 1 0,0-1-1 15,2-2 1-15,-1-1 1 0,1-3 0 16,-2-2 1-16,1-6 0 0,1-4-1 15,-1-5 0-15,2-6 1 0,0 0 1 16,0-5 1-16,-1 0 5 0,1 0 4 16,0 2 4-16,0-2-1 0,0 0-2 15,0 0-8-15,0-12-3 0,0-8-2 16,0-4-1-16,0-4 1 0,0 1 0 0,0-3 0 16,3-2 0-16,0-1 1 0,0-1-2 15,0-3 1-15,0 3-1 0,-2-1-5 16,0 2 4-16,-1 8-3 0,0 2 4 15,2 10 1-15,-2 5-2 0,0 2 1 16,0 6-2-16,0-2-2 0,0 2-4 0,0 0 1 16,0 0 2-16,3 0 2 15,4 11 3-15,0 9 4 0,3 8-6 0,2 2 5 16,-2-1-5-16,-1 5 0 16,2 0 2-16,1-2 0 0,-1 3 0 0,2-2-1 15,-1-1 0-15,1-2-1 0,-2-1 1 16,0-3 0-16,1-2 1 0,-3-6 0 15,-1-4 0-15,-4-6-1 0,-1-5 0 16,-3-3 2-16,5 0 1 0,4-2 2 16,1-7-1-16,6-6 0 0,-4-7-1 0,-1-3-1 15,-2-2 0-15,1-5 2 0,-2-2-1 16,1-2-2-16,-1 1 0 0,-4-5-2 16,1 1 1-16,-3-2-3 15,1 3 4-15,-1 2-3 0,-2 2 2 0,0 13 2 16,0 2-1-16,0 6 1 0,0 7-1 15,0 1 0-15,0 5 0 0,0-1-2 16,0 1-3-16,0 0 0 0,0 0 1 16,0 0 1-16,0 13 0 0,0 9 2 15,0 7 1-15,0 2 4 0,2 6-4 0,3 1 4 16,1 1-4-16,-1 3 0 0,1-3 0 16,3 2-3-16,-3 1-1 0,1 1-2 15,0-1-1-15,-1-1-7 0,1-3-10 16,-3-6-26-16,4-3-44 0,-4-11-58 15,2-3-114-15</inkml:trace>
  <inkml:trace contextRef="#ctx0" brushRef="#br0" timeOffset="89033.5872">23394 8785 319 0,'0'0'63'0,"0"0"-15"16,0 0-16-16,0 0-11 0,0 0-9 16,0 0-4-16,0 0-6 0,0 0-2 15,0 0 1-15,-11-8-1 0,11 7 1 16,12-3 1-16,-1 1-2 0,6-2-2 15,-1 2-1-15,-2 0-4 0,5 2-7 16,0 1-3-16,0 0-16 0,0 0-12 16,-2 0-27-16,-1 3-18 0,-4 3-48 15</inkml:trace>
  <inkml:trace contextRef="#ctx0" brushRef="#br0" timeOffset="89235.7301">23364 9055 403 0,'0'0'59'0,"0"0"-16"0,0 0-13 16,0 0-8-16,0 0-7 0,0 0-5 0,0 0-3 16,0 0-4-16,105-28-1 0,-67 16-7 15,7-2 2-15,1-1-9 0,5-3-19 16,2-2-67-16,1-2-177 15</inkml:trace>
  <inkml:trace contextRef="#ctx0" brushRef="#br0" timeOffset="90112.2101">26550 7788 260 0,'0'0'38'0,"0"0"-12"16,0 0-7-16,0 0-2 0,0 0-2 15,0 0 1-15,0 0 1 0,0 0 4 16,0 0-1-16,0 0 1 0,42-50-3 16,-37 44-3-16,-1-5-5 0,4-2-5 0,-2-2 1 15,2-7 0-15,1 4 2 0,-5 4 5 16,-1-1 0-16,0 5 0 0,-3-2 0 16,0-1-5-16,0 1-2 0,0 2-1 15,-6 0-2-15,2 2-1 0,1 3-1 16,0 2-1-16,3 3-1 0,-7 0 0 15,-2 0-1-15,-4 4 1 0,-4 7-2 16,4 7 2-16,0 4-2 0,4 2 2 16,3 2-1-16,2 2 1 0,2-1 0 15,2 1-1-15,0-3 0 0,5 2 0 0,2-4 2 16,5 1-1-16,2-6 5 0,2-1-5 16,4-6 1-16,2-3 0 0,0-5 0 15,1-3 0-15,3 0-5 0,0-10-8 16,0-7-23-16,-1-3-68 0,2-5-99 15</inkml:trace>
  <inkml:trace contextRef="#ctx0" brushRef="#br0" timeOffset="90329.5003">26677 7372 522 0,'0'0'41'0,"0"0"-13"16,0 0-11-16,0 0-8 0,0 0-5 15,0 0-3-15,0 0-3 16,0 0-4-16,0 0-9 0,0 0-14 16,-7 0-23-16,7 0-55 0,0 2-79 0</inkml:trace>
  <inkml:trace contextRef="#ctx0" brushRef="#br0" timeOffset="91116.6463">28296 7490 468 0,'0'0'44'16,"0"0"-13"-16,0 0-9 0,0 0-7 0,0 0-3 15,0 0-4-15,0 0 0 0,0 0-3 16,0 0-3-16,0 0-2 16,-43-34-2-16,43 34-2 0,-1 0 1 0,1 0 0 15,0 0 2-15,0 0 2 0,0 9 0 16,7 4-1-16,1 6 0 0,1-1 2 15,1 2-2-15,2 1 1 0,-3 2-1 16,-1 1 0-16,1-1 0 0,-5 2 1 16,-2-2-2-16,-2-1 2 0,0-1-1 15,-2-2 0-15,-4-4 0 0,-1-5-1 0,3-2 1 16,1-6-1-16,-3 6 2 0,3-5-1 16,-4 3 0-16,-1 1 1 0,-1-3-1 15,1 1-1-15,-2-1-4 16,0 1-3-16,0-5-25 0,0 1-47 0,-3-1-87 15,1 0-113-15</inkml:trace>
  <inkml:trace contextRef="#ctx0" brushRef="#br0" timeOffset="91777.6644">28126 7140 507 0,'0'0'41'16,"0"0"-16"-16,0 0-13 0,0 0-3 0,0 0-3 15,0 0-2-15,0 0 3 0,0 0-3 16,0 0-2-16,0 0-1 0,-16-63-1 15,16 61-3-15,-2 1 1 0,2-1-2 16,0 0-3-16,0 0 2 0,0 1-3 16,0 1 0-16,0-2 2 0,0 2 2 0,0-1 3 15,0 1 0-15,0 0-1 0,0-1-2 16,0 1 2-16,0 0-1 0,2 0 2 16,-1 0 0-16,1 0 0 15,-1 0 1-15,-1 0-2 0,2 0 1 0,-2 0-1 16,0 0 2-16,1 0 0 0,-1 0 1 15,0 0 2-15,0 0 0 0,0 0 2 16,0 0 1-16,0 0 0 0,0 0 2 16,0 0 1-16,0 0-3 0,0 0 0 15,0 0-1-15,0 0-1 0,0 0-1 0,-4-5 0 16,1 3 0-16,0-2-2 0,0 1 1 16,3 3-2-16,-3-2 0 0,3 2 1 15,-1 0-2-15,-1-1-1 16,2 1-2-16,-1-1-1 0,1 1-1 0,-2-2-1 15,2 2 1-15,0 0 3 0,0 0 2 0,-1 0 1 16,1 0 2-16,0 0-2 0,0 0 2 16,0 0-2-16,0 0 0 15,0 0 2-15,0 0 0 0,0 0 2 16,0 0 3-16,0 0-1 0,0 0 3 0,0 0 2 16,0 0 2-16,0 0-1 0,0 0 2 15,0 0-4-15,0 0-1 0,0 0-5 16,0 0-1-16,0 0-1 0,0 0-4 15,0 0 0-15,0 0-3 0,0 0-10 16,0 0-3-16,0 2-15 0,4 6-43 0,5 0-92 16,0 8-126-16</inkml:trace>
  <inkml:trace contextRef="#ctx0" brushRef="#br0" timeOffset="97211.9059">29575 7279 351 0,'0'0'65'16,"0"0"-12"-16,0 0-9 0,0 0-10 15,0 0-9-15,0 0-2 0,0 0-7 16,-3-78 0-16,3 73-3 0,0 5-4 16,-2-1-4-16,2 1-5 0,0 0-2 0,-1-2-2 15,1 2 2-15,-2 0-4 0,2 0 6 16,0 2-2-16,0 12 2 0,0 4 1 16,0 6-1-16,3-3 1 15,2 2-1-15,-1-2 0 0,3-1-1 0,-2 1 1 16,-3-7 0-16,3 1 0 0,-2-5-1 15,-2-5 0-15,2 4 1 0,-1-4 0 16,-1 0 0-16,1-1 1 0,-2-4-1 16,0 0 1-16,0 0 0 0,2 1 1 15,-2 1 0-15,2-2 1 0,-2 1 0 0,0-1 0 16,1 2 1-16,-1-2 2 0,1 0-1 16,-1 2 1-16,2-2 1 0,-2 0 0 15,1 0 1-15,2 0-2 0,2-8-2 16,1-4-1-16,2-8-3 0,4-1-1 15,-2-2 1-15,3 0-2 0,0-1 2 0,3 1-1 16,-3 1 0-16,3-3-1 16,0 3-4-16,1-1 3 0,-1 3-6 15,1 1 3-15,-2 6-1 0,-5 4-4 16,-3 2-3-16,-3 6-8 0,2 1-8 0,3 0-13 16,5 5-25-16,-1 7-27 0,-7 6-29 15,-4 5-49-15</inkml:trace>
  <inkml:trace contextRef="#ctx0" brushRef="#br0" timeOffset="97477.7727">29683 7422 357 0,'0'0'54'16,"0"0"-18"-16,0 0-16 0,0 0-11 15,0 0-7-15,0 0-1 0,0 0 0 16,0 0 0-16,0 0 1 0,0 0-2 16,78-15 0-16,-55 15 0 0,0 5-1 0,-1 1-1 15,0 0 0-15,0 0-1 0,-1 0 1 16,0-2-4-16,0 3-8 16,-4-4 1-16,0 1-3 0,0-2 2 15,-7-1-5-15,9 1-9 0,-8-2-32 0,0 0-21 16,3-2-65-16</inkml:trace>
  <inkml:trace contextRef="#ctx0" brushRef="#br0" timeOffset="98152.8039">29404 6690 372 0,'0'0'60'0,"0"0"-10"0,0 0-13 16,0 0-9-16,0 0-5 0,0 0-5 15,0 0-4-15,0 0-4 0,0 0-6 16,0 0-2-16,-4-45-4 0,4 43-2 0,0 2-2 16,-2 0 1-16,1 0 0 0,-5 9 4 15,2 4 2-15,-2 5-1 16,0 1 1-16,2-6 0 0,-3 1-1 16,4-4 1-16,0 0-1 0,-1 0 0 0,2-5 1 15,1-1 0-15,1-4-1 0,-2 0 0 16,2 0 0-16,0 2 1 0,-1-1 0 15,1 0 2-15,0 1-1 0,-2-2 0 16,2 2 2-16,0-2-1 0,0 1 1 16,0-1 0-16,0 2 2 0,0-2 0 0,-1 0 3 15,1 1 2-15,0-1 1 0,0 0 0 16,0 2 0-16,0-2-2 16,0 0 0-16,0 0-4 0,0-3-2 15,0-11-3-15,0-4-3 0,3-5 2 0,1 2-1 16,2 0 2-16,0 1 1 0,2 0 0 15,-1 0-2-15,1 1 0 0,2 1 0 16,-5 5 0-16,3 0-3 0,-4 4-3 16,1-1 5-16,1 3-5 0,-5 2 4 15,3 2-1-15,-4 3 1 0,0-2-2 0,0 2 2 16,1 0 0-16,7 0 0 0,2 0 6 16,4 8-5-16,2 4 5 0,0 2-4 15,-4 1-1-15,1 1 0 0,-3-1 0 16,0 2 0-16,1-1-2 0,0 1-2 15,-1-2-1-15,0 0-1 0,0 0-10 0,2-1-7 16,0-1-23-16,3 3-33 16,2-3-54-16,1 3-123 0</inkml:trace>
  <inkml:trace contextRef="#ctx0" brushRef="#br0" timeOffset="98382.4532">30027 6757 572 0,'0'0'28'0,"0"0"-12"16,0 0-9-16,0 0-10 0,0 0-11 15,0 0-6-15,0 0-18 0,0 0-85 16,0 0-146-16</inkml:trace>
  <inkml:trace contextRef="#ctx0" brushRef="#br0" timeOffset="103577.8168">26630 8856 207 0,'0'0'48'16,"0"0"-9"-16,0 0 2 0,0 0-4 15,0 0-6-15,0 0-3 0,0 0-9 16,0 0-1-16,0 0-2 0,-17-16 1 16,14 13-4-16,-1-5-1 0,1 5 2 0,0-1-1 15,2 1-1-15,1 3 0 0,-2-6-2 16,2 1-3-16,-1 1-2 16,1-7-3-16,0 5-1 0,0-5-1 15,5-2-1-15,0 4-1 0,4-3 0 0,-2 4 0 16,1 1 1-16,0 2-2 0,-1 0 2 15,0 1-1-15,3 1 1 0,-1-3 1 16,1 4 0-16,2-1-2 0,-8 1-2 16,8 2-1-16,-1 0-1 0,-1 0 0 15,6 5 0-15,-3 3 2 0,-3 2 0 0,2-1-1 16,-4 4 2-16,-2-1 1 0,-1 4 0 16,1 6 2-16,-5-1 0 0,2 2 0 15,-3 1 0-15,0 0 0 16,-6 2 1-16,0-2 1 0,-1-1-2 0,0-2 2 15,0-6 0-15,2 0 0 0,1-5 1 16,2-6-1-16,1 1 1 0,1-5 0 16,0 0 2-16,0 0 3 0,0 0 0 15,0 0 2-15,0 1 0 0,-1 1 3 16,1-1-1-16,0-1 2 0,0 0-2 0,0 2-2 16,0-2-3-16,0 0-4 0,0-3-2 15,0-9-1-15,1-6 1 0,2-4-1 16,1 0 1-16,-1 0 0 0,3-2 0 15,-2 1-2-15,0-1 2 0,2 0-1 16,0 1 0-16,0 1 2 0,1 2-2 0,-1 0 0 16,0 1 1-16,0 1-2 0,-1 0 2 15,4 1-1-15,-5 5 1 16,2-1-1-16,-2 3 1 0,-1 0 0 16,2 0-1-16,-4 5 1 0,3 3-1 0,-4 2-1 15,0-1 2-15,0 1-1 0,0 0 0 16,2-2-1-16,-2 2-1 0,0-2 0 15,0 2-1-15,0 0 0 0,0 0 1 16,0 0 0-16,-2 0 1 0,-5 7-1 16,1 4 2-16,-2 6 0 0,-1 2-1 0,1-1 3 15,2 2-3-15,1-1 0 0,1-3-1 16,2 0 1-16,2 1-2 0,0 1 1 16,2 3 0-16,7-4 1 15,-1-2-2-15,7-1 2 0,-2-3-3 0,4-3 1 16,1 0-3-16,0-2-2 0,-5-1 1 15,5-2 3-15,-8-1 2 0,3-2 2 16,-2 0-1-16,2 0-1 0,-1 0 2 16,-8 0 1-16,5 0 1 0,-3-2 0 15,1-3-1-15,0 1-1 0,1-2 1 0,-3-1-4 16,2 0-9-16,1-1-12 0,-7 0-40 16,1-2-64-16,-2 1-149 0</inkml:trace>
  <inkml:trace contextRef="#ctx0" brushRef="#br0" timeOffset="105088.4442">28202 8479 314 0,'0'0'50'16,"0"0"-14"-16,0 0-4 0,0 0-9 15,0 0-5-15,0 0-1 0,0 0-3 16,0 0-2-16,0 0 0 0,0 0-1 16,-6-60 0-16,6 60 0 0,0-2-1 15,0 0-4-15,-2 1-1 0,2-1-2 0,0 1-3 16,-2 1-3-16,2-2-1 0,-1 2 1 16,1 0 1-16,-1 0 1 0,1 0 1 15,-2 0 1-15,2 3-1 0,0 4-1 16,0 5 1-16,0-1 1 0,0-2-1 15,0 2-1-15,3-3 1 0,2-1-2 16,0-1 1-16,1 3 5 0,0-5-3 16,1 1 4-16,3-3-3 0,-2 1 2 15,4-3-2-15,7 0-3 0,-3-5 2 16,6-4-3-16,-4-2 4 0,0-1 0 0,-3-1 0 16,0-1-1-16,1-1 1 0,-4 2 1 15,0-4-1-15,0 2 1 0,-3-2-1 16,1 1 0-16,-6 2-1 0,2 0 2 15,-3 3 2-15,-2 5 1 0,1 2 2 16,-2 4 3-16,0-2-2 0,0 2 0 0,0-1-1 16,0-1-4-16,0 1 0 15,0-1-3-15,0 0 0 0,0 1-1 16,0 1-1-16,0-1-1 0,0 1 0 16,0 0 1-16,0 0 0 0,-3 10 2 0,0 7 0 15,0 6-2-15,2-2 1 0,1 2-1 16,0 1 1-16,0 1-1 0,4 0 1 15,3 4 4-15,2 1-3 0,2 4 2 16,1 0-2-16,-1 3-2 0,1 0 0 16,-2-1 0-16,0 2 0 0,-2 0-2 0,-1-3 1 15,-3 1 0-15,-1-2 2 0,-1-4-1 16,-2-9 1-16,0-1-2 0,0-8 0 16,0-1 1-16,0-1-1 15,0-5 2-15,-2 4 2 0,-1-6-1 0,-4 2 3 16,0-1-1-16,-6-4 0 0,-5 0 0 15,0 0-1-15,-8-8-1 0,5-3 0 16,1-5 2-16,1 0 1 0,5-7-1 16,1-3-2-16,4-4-3 0,3-5-1 15,3 0 1-15,3 0-1 0,0 0 1 0,8 3-4 16,4 2-1-16,5 1-3 0,3 3-2 16,2 4-14-16,2-2-42 0,5 4-57 15,-1 2-89-15</inkml:trace>
  <inkml:trace contextRef="#ctx0" brushRef="#br0" timeOffset="114489.6495">27123 9819 125 0,'0'0'46'0,"0"0"-2"0,0 0 3 15,0 0-2-15,0 0-2 0,0 0 1 16,0 0-1-16,-23-91-5 0,21 82-3 16,-4 0-6-16,1-2-5 15,0 2-2-15,-1 0-6 0,3 4-1 0,-1-2-3 16,2 4-1-16,-1-2-4 0,2 2 0 15,1 3-4-15,-2-1-2 0,2 1-2 16,0 0-2-16,-1 0 1 0,1 0 0 16,-2 0 0-16,2 0 2 0,0 12 0 15,0 5-1-15,0 5 2 0,0-1-2 0,2-1 2 16,1 2-1-16,0-1 0 0,0-2 5 16,1 1-5-16,-1 0 5 0,1-2-6 15,1-4 1-15,0 0 0 0,1-1-1 16,-2-5 1-16,4 6 0 0,-4-7 0 15,3-1 0-15,-1 2 0 0,-2-3 0 0,2 4 0 16,-3-7 0-16,0 2 0 16,-3-4 0-16,0 0 0 0,0 0 0 15,2 1 0-15,-1 0 2 0,0 2 1 16,1-2 2-16,-2-1 1 0,2 0 0 0,-2 1 0 16,0-1-1-16,2 0 0 0,-2-1-4 15,0-10 1-15,-2 0 0 0,-3-7-2 16,1 0 1-16,-2 0 0 0,-2-7-6 15,1 0 5-15,-1 2-4 0,0 0 6 16,0 2-2-16,0 1 1 0,-2 0 0 16,2 2-1-16,0 0 1 0,-2 0 0 15,5 5 0-15,-1 0 0 0,1 4 0 16,1-1 0-16,-3 2-1 0,4 3 0 16,0-4 2-16,2 4-1 0,-1 1-1 0,1-1-1 15,1 5-1-15,-2-1 0 0,2-5 0 16,0-4 1-16,3 0 0 0,5-4-1 15,3 2 0-15,2 0 1 0,6-3 1 16,0 1 0-16,2 2 1 0,-1 0-1 16,1 1-1-16,-7 5 0 0,1-2 0 0,-1 3 0 15,-4 2-1-15,5-5 2 0,-2 0 0 16,-6 4-1-16,7-3 2 16,-5 3-5-16,-4 3-1 0,-1-1-6 0,-4 2-8 15,0-1-7-15,3 1-13 0,1 0-14 16,-4 10-36-16,0 8-33 0,-7 5-60 15</inkml:trace>
  <inkml:trace contextRef="#ctx0" brushRef="#br0" timeOffset="114837.6129">27125 9947 370 0,'0'0'62'0,"0"0"-11"16,0 0-11-16,0 0-11 0,0 0-6 15,0 0-4-15,0 0-7 0,0 0-4 16,0 0-4-16,1 3-3 0,7-6 0 0,3-4-2 16,5-1 0-16,-1 0 0 0,2 1-1 15,2-3 2-15,0 1-1 16,1 0-2-16,-1 2-4 0,-3 0-5 16,-2 3-10-16,-2 1-17 0,-4 0-36 0,1-2-46 15,-5 2-107-15</inkml:trace>
  <inkml:trace contextRef="#ctx0" brushRef="#br0" timeOffset="115612.0134">27345 9987 417 0,'0'0'42'0,"0"0"-9"0,0 0-9 16,0 0-5-16,0 0-6 0,0 0-2 16,0 0-1-16,0 0-4 0,0 0-2 15,0 0-2-15,30-59-1 16,-24 52 0-16,0 1-1 0,0-1 0 0,2 4 0 15,-5-1 0-15,6 1-1 0,-5 2 0 16,1-1-1-16,0 2-2 0,-1 0 1 16,2 0 0-16,3 0 1 0,5 6 0 15,-6-1 0-15,1 6 1 0,-2 0 0 16,0 1-3-16,-1 3 4 0,-3-1-1 0,-1 4 2 16,-2 2 0-16,0 6 2 0,0-3-3 15,-2-3 1-15,-1-6-1 0,-2 1 1 16,2-7-1-16,2-3 1 0,-2 1 0 15,3-6-1-15,0 0 0 0,0 0 0 16,0 2 2-16,0 0-2 0,0-1 1 0,-1 1 1 16,1-1 0-16,0-1 3 15,0 0 1-15,0 1 1 0,0-1 1 16,0 0 1-16,0 0-1 0,0 0-2 16,0-1-3-16,0-12 0 0,4-3-1 0,0-5 1 15,2 2 0-15,-2 2 1 0,2-1-1 16,0 0 0-16,1 2 0 0,0 1-1 15,2-1 1-15,0 1-2 0,1 0 2 16,-1-1-2-16,1 0 2 0,1 0-1 16,-1-1-7-16,1-1 5 0,2 1-4 0,-3 2 6 15,-3 4 0-15,1 0 0 0,-3 4 1 16,-4 4 0-16,2 0-1 16,-3 3 0-16,0-2-1 0,0 2 0 0,0 0-2 15,0-1 0-15,0 1 0 0,0 0 0 16,-7 1 0-16,-4 8 0 0,-3 5-1 15,0 5 1-15,2 3 4 0,2 2-3 16,0 2 3-16,3 0-4 0,3 1-1 16,2-2-1-16,2-3 0 0,0 0-1 15,0-4 2-15,9-2-1 0,1-2 0 0,3-3 1 16,3-2-1-16,1-2 1 0,3-2 0 16,1-3-2-16,2-1 0 15,1-1-4-15,2 0-6 0,0-8-7 16,-1 1-9-16,1-2-22 0,-3-4-52 0,2 1-77 15</inkml:trace>
  <inkml:trace contextRef="#ctx0" brushRef="#br0" timeOffset="117820.0946">29886 8099 271 0,'0'0'69'0,"0"0"-15"16,0 0-7-16,0 0-7 15,0 0-7-15,0 0-5 0,0 0-5 0,0 0-5 16,0 0-2-16,-16-70-4 0,14 67-4 15,2 3-3-15,0-1-2 0,0 1-3 16,0 0 0-16,-6 0 0 0,-4 0-2 16,0 4 1-16,-4 6 0 0,2 3-1 15,2 3 1-15,1 0 0 0,-1 3 1 0,3 2-1 16,1 1 0-16,0 4 1 0,-1 0-2 16,3 3 2-16,1-2-1 0,2-1 2 15,-1 0-2-15,2-3 1 0,0-7 0 16,0-1-1-16,3 1 0 0,0-5 1 15,1 2 0-15,2-4 0 0,-3-6 2 16,3 4 1-16,-2-6 2 0,0 0 1 16,1 2 2-16,-1-3-1 0,8 0 1 15,-4-3-2-15,7-4 1 0,-4-6-1 16,1-3-2-16,4-5-1 0,-3-4 1 0,-2-1 0 16,-1-1 1-16,-2 3 0 0,-4 0 0 15,-1 6-2-15,-3-1 0 0,0 3 0 16,-1 5-1-16,-5-5 0 0,-2 3 0 15,3 6-2-15,-5-5 0 0,4 7-1 16,-3 0 1-16,2 0-3 0,2 4 1 0,1-1-4 16,-1 2 0-16,-4 2-1 15,-2 9-9-15,-3 4-10 0,5 3-21 16,4 3-34-16,3-4-51 0,2 1-66 16</inkml:trace>
  <inkml:trace contextRef="#ctx0" brushRef="#br0" timeOffset="119448.295">28504 9634 195 0,'0'0'53'0,"0"0"-8"0,0 0-8 16,0 0-4-16,0 0-7 0,0 0-3 0,0 0-6 15,-5-85-6-15,5 74 4 0,0 7 1 16,1-1 4-16,-1 5 7 0,0-1-1 16,0 1-2-16,0-2-5 15,2 1-6-15,-2-2-2 0,0 3-2 0,0-2-1 16,0 2 0-16,0-1-1 0,0 1-2 15,0-2-2-15,0 2-1 0,0-2 0 16,0 2-2-16,0 0-1 0,0-1 1 16,0 1-3-16,0 0-1 0,0 0 2 15,0 0 0-15,0 1 1 0,0 12 1 0,0 5 0 16,0 3 0-16,0-4 0 0,4 0-1 16,-1-2 1-16,-2-3 0 0,2 4-1 15,-1-4 0-15,-1-2 1 0,1 2-1 16,-2-7 2-16,1 5-2 0,1-5 1 15,-2-1 0-15,1 1 0 0,-1-5 0 0,0 0 1 16,0 0 1-16,0 1 1 16,1 1 1-16,-1-2 1 0,0 1 0 15,2-1 4-15,-2 0 0 0,0 0-3 16,1 0-1-16,-1 0-3 0,0-1-1 0,0-7 0 16,0-4 1-16,0 1-2 0,0-1 1 15,0 1-1-15,0-3 1 0,0-4 0 16,-1 6-1-16,-2-6 0 0,0 2 0 15,0-1 1-15,0 0 0 0,-1 1-1 16,-1-1 1-16,0 0-1 0,1 1 0 0,-2 1 1 16,0-1 0-16,0 6 1 15,-2-6 0-15,2 5 1 0,0 1 0 16,-1-3-1-16,2 5 0 0,0-1-1 16,-1 2 0-16,1-3-1 0,1 1 1 0,1 4-2 15,2 1 1-15,1 4-1 0,-2-2 2 16,2 2-3-16,0-5-1 0,0-2 0 15,0-2-3-15,2 0 2 0,6 1 1 16,7 1 0-16,2 0 1 0,8-3-3 16,-1 3 0-16,2-1-1 0,-1 2-1 0,3-2-3 15,0 3-6-15,1-3-9 0,2 0-11 16,-2 1-12-16,0-1-23 16,1 2-35-16,0 0-44 0</inkml:trace>
  <inkml:trace contextRef="#ctx0" brushRef="#br0" timeOffset="120399.8677">28451 9707 415 0,'0'0'18'16,"0"0"-6"-16,0 0-6 0,0 0-4 15,0 0 0-15,0 0-2 0,98-38 0 16,-67 26-2-16,2-1 0 0,2 1-3 0,-2 0-4 16,-2 0-4-16,-3 1-5 0,-3 3-4 15,-8 0-3-15,-2 2 2 0,-6 3 3 16,0-4 7-16,-1 3 7 0,-5 1 6 15,2-3 1-15,-3 3 3 0,-1-2 4 16,2 3 4-16,-3 2 2 0,0-2 6 0,0 2 2 16,0-6 3-16,0-2 1 0,0 2 2 15,0 1-1-15,0 5 2 0,0-1-3 16,0 1-7-16,0-1-5 16,0-1-6-16,0 2-2 0,0-1-4 0,0 1 0 15,-1-2-3-15,1 2 0 0,-2 0 0 16,1 0-1-16,-2 3 2 0,0 8-2 15,-1 5 1-15,2-4-1 0,1 7 0 16,1-1 0-16,0-6 0 0,0 5-1 16,0-7 1-16,1 0 0 0,4-2-2 0,-4-5 2 15,5 4-2-15,-3-4 3 0,0-2 0 16,2 2 3-16,0-3 2 0,3-1-1 16,4-7 1-16,4-2-2 0,-3-3 1 15,-2-2-2-15,0 0 2 0,-1-2 0 16,0-1 2-16,-1 1 0 0,-4 5-1 15,1-1 1-15,0 5 3 0,-3-1-2 16,1-1 3-16,-3 7 1 0,1-1 1 16,-2 4-1-16,0 0 2 0,0-1-4 15,0 1 1-15,1-2-1 0,-1 1-2 0,0-1-1 16,0 1-1-16,0-1 1 0,2 1-2 16,-2-1-1-16,0 2-1 15,0-1-1-15,0 1 0 0,0-3-2 0,0 3 1 16,0 0-1-16,0 0 0 0,0 0 1 15,0 0 1-15,4 13 0 0,2 7 0 16,3 4 1-16,-2 2-2 0,0 1 1 16,1 1 0-16,0 2-2 0,-1 1 1 15,1 0 1-15,-3 1-1 0,1 2 1 16,1-1 5-16,-2 1-4 0,-2-1 3 0,-1-1-4 16,1-2-1-16,0-4 0 0,-1-7 0 15,-1-2 1-15,-1-6-1 0,0-7 1 16,2 2-1-16,-2-1 2 0,0 0-1 15,0 0 0-15,1 0 0 0,-1-5 1 16,0 0 0-16,0 0-1 0,0 2 2 0,2-1-1 16,-2-1 1-16,0 0-1 15,0 0 0-15,-6 0 0 0,-3-1 0 16,-5-6-1-16,1-3 0 0,-5-2 1 16,5 0-1-16,3-2 1 0,-1-1-1 0,3-2 0 15,4-2 1-15,-1-3-2 0,5-2-4 16,0-3 4-16,0-4-6 0,8 2 2 15,2-1 2-15,4 1-3 0,2 2-2 16,3 1-9-16,1 2-14 0,4 4-45 16,0 0-81-16,4 5-137 0</inkml:trace>
  <inkml:trace contextRef="#ctx0" brushRef="#br0" timeOffset="123732.5298">30014 9110 120 0,'0'0'22'16,"0"0"-1"-16,0 0 4 0,0 0 1 15,7-82 4-15,-5 70 1 0,2-4 1 16,-2 5 2-16,-1 0 1 0,2 1 0 16,-3 3-1-16,2 3-3 0,-2 0-4 0,0-1-2 15,0 0-7-15,-3-4-3 0,0 6-3 16,0 0-4-16,-3-3-2 16,3 5-4-16,-1-1 0 0,-6 2-3 15,1 0 1-15,-3 5 0 0,-2 7-1 0,2 1 0 16,3 3-4-16,3-5 2 0,1 3-2 15,2 2 4-15,2 0 0 0,1 5 1 16,0 1 3-16,3-2-3 0,4-2 2 16,0-2-1-16,0-3-1 0,2-3 2 15,0-1-1-15,-1-3 3 0,3 2 4 0,-3-2-6 16,1-3 2-16,1 0 2 0,0-3-6 16,6 0 4-16,-6 0 0 0,5-2-1 15,-1-5 1-15,-1-1-2 0,4-4 0 16,-3 1 1-16,-2-2 1 0,-4 2 1 15,-2-1 1-15,0 0 3 0,-4 1 2 0,2-5-1 16,-4-1-3-16,0-1-2 16,0-6-3-16,-5-1 0 0,-2 3-1 15,-2-1-2-15,-4 1 3 0,1 4-2 16,1 1 2-16,-5 4-2 0,6 4 0 0,-5 1-5 16,7 5 0-16,-6 3-3 0,-4 0-6 15,-1 1-8-15,0 9-20 0,3 3-37 16,6-2-56-16,6 4-87 0</inkml:trace>
  <inkml:trace contextRef="#ctx0" brushRef="#br0" timeOffset="124793.1553">30007 6481 253 0,'0'0'42'0,"0"0"-7"15,0 0-6-15,0 0-1 0,0 0 0 16,0 0-3-16,0 0-3 0,0 0-2 16,6-27 0-16,-6 26-4 0,0-2-1 0,0 2-4 15,0 0-1-15,0-1-3 0,0 1-3 16,1 1 1-16,-1-2-3 0,0 2-1 15,0-2-1-15,0 2 0 0,0 0-1 16,0 0-2-16,0 0 2 0,0 0-3 16,0 0 5-16,0 2 1 0,0 12 0 0,0 4 6 15,3 5-7-15,-1-8 6 0,0 2-7 16,3 1 0-16,-1 2 1 0,2 7 0 16,2 2 2-16,0 0-1 15,1 3 0-15,-1 3-2 0,2 2 2 0,1 3-3 16,-3 2 2-16,4 1-1 0,-2-2 0 15,2 0-1-15,0-3-3 0,0-2 2 16,2 3 3-16,1 1 4 0,4 2 0 16,0 6 2-16,5 1-6 0,1 2-2 15,2 3 0-15,1 5-1 0,-3 3 2 0,2 3-2 16,-3 0 2-16,-1 2-2 0,-2-2 3 16,-4 2 4-16,-1 1-4 0,-4 4 3 15,-2 1-3-15,0 2-4 0,-4 1 3 16,-1 0-2-16,0-3 1 0,-1-3 4 15,3-3-2-15,-1-6 1 0,0-2-3 16,0-5-1-16,1-4 2 0,1 0-2 16,3-3 2-16,-1-1 2 0,4-2-2 15,-1-2 2-15,2-2 0 0,-4-4-3 16,1-2 4-16,1-2-4 0,-4-3 1 0,-1-1 0 16,1-2 0-16,-3 2 3 0,-1-3-3 15,1 1 2-15,-1-2-3 0,-1 1 0 16,-1-9 0-16,-2 2-1 0,1 1 1 15,-2-7 0-15,1 6 0 0,-1-7-1 16,0-5 0-16,0-1-4 0,0-5-1 0,0 0-6 16,0 0-12-16,0 3-25 0,1-2-41 15,-1 1-96-15</inkml:trace>
  <inkml:trace contextRef="#ctx0" brushRef="#br0" timeOffset="126259.9777">25915 7689 150 0,'0'0'42'0,"0"0"-1"0,0 0-5 16,0 0-6-16,0 0-5 0,0 0-7 15,0 0-3-15,0 0-2 0,0 0-2 16,0 0 0-16,-25-40 0 0,23 38-6 15,2 2 0-15,-1-1-3 0,0-1-1 0,-2 0 0 16,2 1-1-16,-1-1 0 16,1 1 2-16,-1-1-1 0,1 1 1 15,-1-1-1-15,2 2 0 0,-1-1 0 16,1 1 1-16,-2-1-2 0,2 1 2 0,-1-2-1 16,1 2 0-16,-2-2-1 0,2 2 0 15,-1-1 0-15,1 1 0 0,0 0-1 16,-2 0 1-16,2 0-1 0,0 0 1 15,-1 0 0-15,1 0 0 0,0 0 1 16,-1 3 0-16,1 3 1 0,-2 6-1 0,1 0 3 16,1 3-2-16,0 4 1 0,0-6 1 15,0 9-1-15,0-3 2 16,0 1-2-16,0 8 2 0,0-1 7 16,0 2-5-16,1 1 6 0,1 3-5 0,0 0-2 15,1 4-1-15,0 0-1 0,0 0 0 16,0 3-3-16,0 1 1 0,3 1-1 15,-2 1 1-15,2-2 0 0,0 1 0 16,0 0-1-16,1-2 2 0,1 3 2 16,1-1-3-16,0 1 2 0,1 1 0 0,0-1-3 15,-1 2 1-15,1 1 0 0,-2 1-2 16,1 3 0-16,0 1 2 0,1 4-1 16,-1 0 1-16,-1-1-2 15,2-3 1-15,-1 1 5 0,1 0-5 0,2 0 2 16,-2-2-2-16,0 1-1 0,1-1 1 15,0 2-1-15,0-2 0 0,1-3-3 16,-1-3 2-16,2-5 0 0,-1 0 1 16,0-4 2-16,0-2 0 0,0-3-4 15,0-3 1-15,-1-2-1 0,1 0 2 0,1 3 6 16,-2 2-3-16,3 2 3 0,-2 0-6 16,2 2 0-16,-3-2 2 0,1 1-4 15,-4-2 2-15,2 3-1 0,-2 0 1 16,-3-3-1-16,3 3 1 0,-1-2-1 15,0-2 1-15,0-1 0 0,-1-4 0 16,0-2-1-16,2-3 0 0,-3-5 0 16,-1-1 1-16,2 1 0 0,-3-6 0 15,3 7 0-15,1-3 1 0,-4-6-2 16,3 9 1-16,-2-2 4 0,-1 1-4 0,1 0 4 16,-1 0-6-16,-1 2 1 0,0-7-1 15,0 10 0-15,-1-8 0 0,-1 2-1 16,0 5 0-16,0-6-3 0,0 5-1 15,0-6-8-15,0-1-17 0,0 0-40 16,0 0-53-16,0-1-137 0</inkml:trace>
  <inkml:trace contextRef="#ctx0" brushRef="#br0" timeOffset="145056.215">27999 6504 233 0,'0'0'45'0,"0"0"-10"15,0 0-3-15,0 0 5 0,0 0-3 16,-8-82-1-16,7 71-5 0,-1 7-7 0,1-1-3 16,1 1-6-16,0 4-4 0,-2-2-6 15,2 2-5-15,0 0-7 0,-1-1-2 16,1 1 3-16,-3 0 5 0,-2 15 4 15,-3 6 3-15,-1 11 4 0,-1 1-5 16,-1 4 3-16,-1-2-3 0,-2 0-2 16,4-5 0-16,-1-4 0 0,3-3 1 0,2-8-1 15,0-2 2-15,3-3-1 16,2-6 0-16,-1 1-1 0,2-5 2 16,-1 0 1-16,1 0 1 0,0 1 2 0,-2 1 1 15,2 0 3-15,-1-1 2 0,1 0 2 16,0-1-1-16,-2 0-4 0,2 0-2 15,-1 0-4-15,0-4-1 0,-2-10-1 16,0-4 0-16,3 4-1 0,-1-5 0 16,1-1 2-16,0 6-2 0,0-7 1 0,0 9-1 15,0 0 1-15,1-1-1 0,1 3 0 16,-1 1 0-16,2 3-5 16,-2-4 5-16,0 6-6 0,1-1 5 15,-1 1-1-15,-1 4-2 0,0-2-1 0,0 2 0 16,2 0 1-16,-2 0 1 0,1 0 5 15,5 0-3-15,2 6 4 0,4 6-4 16,3 5 0-16,1-2 1 0,-2 0-2 16,3 1 0-16,1 0-3 0,1 0-3 15,-2-1-8-15,5 0-12 0,-1-1-23 0,4-1-55 16,1-2-155-16</inkml:trace>
  <inkml:trace contextRef="#ctx0" brushRef="#br0" timeOffset="145995.4115">26383 7129 105 0,'0'0'21'0,"0"0"4"0,0 0 1 16,0 0 3-16,0 0-2 0,0 0 0 15,0 0-1-15,0 0-2 0,0 0 2 16,-1-77 1-16,1 77-4 0,0-1-4 15,0-1-10-15,0 0-8 0,0 2-2 16,-2 0-1-16,-6 4 0 0,-4 9 3 16,-4 7 0-16,-1 7 0 0,-2 3 3 15,0 4 0-15,0 0-2 0,2 0-2 16,3-3-3-16,2-7 2 0,4-7 1 0,2-4 4 16,3-5 2-16,1-4 1 0,1 1-1 15,1-5 2-15,-2 0 5 0,2 0 4 16,0 1 6-16,-1-1 0 0,1 0-1 15,-2 2 0-15,2-2-7 0,0 0-4 16,-1 0-4-16,1 0-2 0,-2-3-2 0,1-4 0 16,-1-7-2-16,2-7 0 0,0-1-2 15,0-7 0-15,0 4-3 0,5 0 3 16,-1 1-4-16,-1 2 5 16,2-1 0-16,1 1-2 0,-2 7 2 0,3 2-1 15,-3 4 1-15,-2 3 2 0,1 2-2 16,-3 4 0-16,0-1-1 0,0 1-2 15,1-2-1-15,-1 1-1 0,2 1 1 16,-1-2 0-16,0 2 3 0,7 0 0 16,3 0 1-16,-2 0 0 0,7 5-1 0,-5 2 2 15,1 1-2-15,4 0 0 0,-3 3 1 16,-2-4-1-16,-1 0 1 0,2 0 2 16,-3-1-3-16,4-1 0 15,-1 1 1-15,2-1-1 0,6 1 0 0,-7-3-4 16,4 0-10-16,1 1-7 0,3-1-29 15,8 1-71-15,0-1-137 0</inkml:trace>
  <inkml:trace contextRef="#ctx0" brushRef="#br0" timeOffset="149690.8351">30383 9349 42 0,'0'0'17'0,"0"0"-4"15,0 0-3-15,0 0-3 0,0 0-2 16,0 0-8-16,0 0-16 0,0 0-53 0</inkml:trace>
  <inkml:trace contextRef="#ctx0" brushRef="#br0" timeOffset="150242.4367">29695 8338 20 0,'0'0'4'16,"0"0"-4"-16,0 0-1 0,0 0-4 15,0 0-7-15</inkml:trace>
  <inkml:trace contextRef="#ctx0" brushRef="#br0" timeOffset="158179.753">30730 7403 317 0,'0'0'72'0,"0"0"-13"16,0 0-12-16,0 0-10 0,0 0-7 16,0 0-6-16,0 0-6 0,0 0-4 15,0 0-1-15,4-10-5 0,-1 5-4 16,3-5-1-16,4-2-3 0,2-3 0 15,2 0-2-15,2 3 0 0,3-1-4 0,-3 5-1 16,-4 1-1-16,3 1-1 16,1 2 1-16,3 1-1 0,6-2-8 15,-8 2-30-15,3 3-39 0,-8 2-60 16,-1 7-115-16</inkml:trace>
  <inkml:trace contextRef="#ctx0" brushRef="#br0" timeOffset="158382.021">30723 7717 451 0,'0'0'51'16,"0"0"-22"-16,0 0-13 0,0 0-6 0,0 0-5 15,0 0-4-15,0 0 0 0,77-53-3 16,-51 41-4-16,4-2-5 0,5 0-8 15,1-1-14-15,-1 0-41 0,-1 1-59 16,-1-1-120-16</inkml:trace>
  <inkml:trace contextRef="#ctx0" brushRef="#br0" timeOffset="159019.6931">31207 6995 468 0,'0'0'48'0,"0"0"-11"0,0 0-10 0,0 0-6 16,0 0-6-16,0 0-4 15,0 0-3-15,0 0-4 0,0 0-2 16,0 0-2-16,-33-37 0 0,32 35 0 0,1 2-1 16,-2 0-1-16,2 0 1 0,-1 0-1 15,1 0 1-15,-2 0 1 0,2 0-1 16,-1 0 3-16,-1 4-2 0,1 7 0 15,-2 1 1-15,1 6-1 0,1-1 0 16,1 3 0-16,0 7-1 0,0-1 2 16,0 0-2-16,0 3 2 0,0-1 2 15,0 0-4-15,1-1 2 0,2 1-2 0,2-4 0 16,-1-1 1-16,2-2-1 16,-3-6 1-16,2-2 0 0,-2-5 0 0,-1-4 0 15,1-1 1-15,-3-3 0 0,0 0 2 16,0 0 2-16,1 0 3 0,1 3 2 15,1-3-1-15,1-8-3 0,2-5-3 16,1-10 0-16,-1-1-2 0,-2-4 2 16,0-1-2-16,1-3-5 0,-1-1 4 0,2-1-3 15,-2 2 3-15,1 3 0 0,-1 4-2 16,2 2 4-16,0 2-5 16,-2 6 4-16,3 3-3 0,-3 5-3 15,-2 2-4-15,1 2-3 0,1 2 2 0,1 1-10 16,6 0-4-16,2 0-14 0,-3 9-20 15,3 5-15-15,-4 4-19 0,-6 2-6 16,-2 3 1-16,-1 2-20 0</inkml:trace>
  <inkml:trace contextRef="#ctx0" brushRef="#br0" timeOffset="159229.8223">31261 7311 267 0,'0'0'69'0,"0"0"-15"0,0 0-12 15,0 0-11-15,0 0-10 0,0 0-4 16,0 0-2-16,0 0-9 0,0 0 1 16,18 7-5-16,2-7 0 0,4 0 3 15,-7-2-5-15,1 2 4 0,0 0-5 16,-4 0-1-16,6 0-2 0,-4 0-3 0,-3 0-3 16,3 0-2-16,-5 2-5 0,-2-2-16 15,1 3-26-15,-4-3-29 0,-1 1-33 16,-5-1-42-16</inkml:trace>
  <inkml:trace contextRef="#ctx0" brushRef="#br0" timeOffset="159776.5354">30836 6498 370 0,'0'0'64'0,"0"0"-12"16,0 0-13-16,0 0-14 15,0 0-10-15,0 0-6 0,0 0-7 0,0 0-4 16,0 0-5-16,-6-18 1 0,4 18 1 15,2 0 3-15,0 1 3 0,-1 14 5 16,0 7-5-16,-1-2 4 0,-1-1-4 16,2-6 0-16,-1-2 0 0,-1 3 1 15,2-9 0-15,1 2-1 0,0-7 1 0,-3 0 0 16,3 0 4-16,0 2 0 0,0-1 4 16,-1 1 3-16,1-1 2 0,0 1 3 15,0-1 0-15,0 1-2 16,0-2-4-16,0 0-3 0,-2 0-3 0,2 0-3 15,-1-6-2-15,1-8 0 0,0-7-2 0,0-2-5 16,0-6 5-16,0 2-4 16,0 1 6-16,3 2 0 0,-2 5-1 15,3 3 0-15,-2 5 0 0,1 0 0 16,-2 1-1-16,1 6 0 0,-1-1-1 0,-1 5-1 16,0-1 1-16,0 1-3 0,6-3 2 15,0 3 0-15,7 0-2 16,1 0 1-16,2 11 1 0,3 5 0 0,0 2 1 15,1 3-3-15,-1 4-3 0,1 0-3 16,-1 4-18-16,-2 0-22 0,0-1-48 0,-2-5-78 16,1 0-92-16</inkml:trace>
  <inkml:trace contextRef="#ctx0" brushRef="#br0" timeOffset="160936.61">31501 6250 281 0,'0'0'52'0,"0"0"-5"0,0 0-7 16,0 0-2-16,0 0-8 0,0 0-3 16,0 0-5-16,0 0-4 0,0 0-5 15,0 0-4-15,-13-45-5 16,12 43 1-16,1 1-4 0,-2-1 0 0,2 2-1 15,-1-1 1-15,1 1-1 0,-2-2 1 0,2 2-1 16,-1 0 0-16,1-1 0 16,-2 1 0-16,2 0 0 0,-1 0 0 15,1 0 0-15,-2 0 0 0,2 0-1 16,0 0 1-16,-1 0 1 0,1 0 0 0,-3 0 0 16,1 6 1-16,0 5-2 0,-1-2 1 15,0 0-1-15,-1 2 1 0,2-7-1 16,1 0-1-16,1-4 1 0,-2 3 0 15,1 2 1-15,-1 0-1 0,1-1 0 16,1-4 1-16,-2 0-2 0,2 0 1 0,0 1 0 16,0-1 0-16,0 2-1 0,0-2 0 15,0 0-2-15,0 2 0 16,0-2-3-16,0 0-1 0,0 1-6 16,-1-1-5-16,1 0-8 0,0 2-15 0,0-2-9 15,0 0-6-15,0 0 2 0,0 2 11 16,0-2 4-16,0 1 6 0,0-1 4 15,0 1 3-15,0-1 11 0,0 0 7 16,0 2 2-16,0-2 2 0,0 0 2 16,0 2-2-16,0-2 6 0,0 0-1 0,0 0 2 15,0 1 5-15,0-1 2 0,0 0-3 16,0 0 3-16,0 0-2 0,0 0 0 16,0 0 1-16,0 0 4 15,1 0 3-15,1-1 6 0,-2-1 2 0,1 0 0 16,1-4 2-16,-1 1 2 0,1 2 0 15,-1-2 0-15,-1 5 2 0,0-2-3 16,0 2-2-16,0-1-4 0,2 0-1 16,-2-2-4-16,0 2-3 0,0-1-4 15,0 1-3-15,0-1-3 0,0 1-2 0,0 0 0 16,0 1-2-16,0-2 0 0,0 2 1 16,0 0-1-16,-3 6 2 0,-5 8 0 15,1 2 0-15,1 1 0 0,-2 2 0 16,2-1-1-16,-1 1 0 0,1 0 0 15,0 0 1-15,1-5-1 0,-1 0 1 16,3-3-1-16,0 1 2 0,0 0-2 16,1-8 1-16,-1 7 0 0,3-6 0 15,0 8 5-15,-1-3-5 0,1 3 5 16,-2-1-3-16,2 0-3 0,0 5 2 0,0 1-2 16,0 4-1-16,3-2 1 0,2-2 0 15,-1 2 0-15,1-1 0 0,-1 0-1 16,1 1 1-16,0-1-1 0,-1 0 1 15,-1-4-1-15,0 0 0 0,0 0 0 16,-1-4 1-16,2 6 0 0,-1 0 0 16,-2-2 0-16,5 4 0 0,-3-3-1 0,0-1 1 15,0 1-1-15,1 2-1 16,0 5-1-16,2-3 2 0,3 5-2 16,-2 0 5-16,3 5 0 0,1 0-1 0,3 4 4 15,-1 2-4-15,1-1 2 0,2 3-4 16,3 1 1-16,1 3 0 0,2 4-1 15,4 1 2-15,1 1-3 0,2 4 0 16,2-3 0-16,0-1 0 0,1-2-3 16,3-4 2-16,0-4-4 0,3-5-2 0,2-2 3 15,2-6-24-15,1-4-39 0,-1-5-56 16,-3-7-144-16</inkml:trace>
  <inkml:trace contextRef="#ctx0" brushRef="#br0" timeOffset="163840.7166">31752 7095 175 0,'0'0'52'0,"0"0"-2"0,0 0-10 16,0 0-4-16,0 0 0 0,0 0-4 0,0 0-5 15,0 0-5-15,0 0-2 0,0 0-3 16,-14-49-1-16,14 43-4 0,0 0-4 15,0-3-1-15,0 4-3 0,0 0-3 16,0-4 0-16,3 5-4 0,-2-1 0 16,2 3-3-16,-1-2 2 0,1 1 0 0,-1 0-1 15,1 1 2-15,2 0 0 0,1 0 2 16,5 2-1-16,5 0 0 16,0 0 1-16,-2 0-3 0,1 5-1 15,-4 2 0-15,1 4 2 0,1 2 1 0,-3 3 2 16,0-1-2-16,-4 0 1 0,0 3 1 15,-3 2 0-15,-2 1 0 0,-1 4 5 16,0-2-3-16,0 2 3 0,-6-2-3 16,3-6-2-16,-1-1 0 0,1-5 0 15,2-7 1-15,-1 3-1 0,2-7 1 0,0 0 1 16,0 0 2-16,0 0 5 0,0 0 2 16,0 1 4-16,0 1 1 0,0-2-4 15,0 0-2-15,0 0-5 0,0-13-3 16,0-5 0-16,2-8 0 0,2 2-4 15,0-2 3-15,1 0-2 0,-2 0 3 16,-2 1 2-16,1 0-1 0,-2 1 0 16,0 0-1-16,0 6 0 0,0-2-2 15,0 6 1-15,0 7-1 0,0 1 1 16,0 0 1-16,0 1-2 0,0-1-1 0,0 2-1 16,0 4-2-16,0-2-2 0,0 2 1 15,0 0 1-15,0 0 2 0,0 9 1 16,0 6 0-16,1 6 0 0,2 0-2 15,0-1 1-15,2 1-1 0,1 0-2 16,0 0 2-16,3-3 3 0,2-1-7 0,-1-2 4 16,-1-4-10-16,4-3 0 0,-6-1-3 15,2-2-7-15,0-1-2 16,-4-3 5-16,7-1 12 0,-2 0 0 16,8-1-4-16,0-6-22 0,-2-4-21 0,0-3-24 15,-1-2-7-15,-4-2-16 0</inkml:trace>
  <inkml:trace contextRef="#ctx0" brushRef="#br0" timeOffset="164312.3663">32189 6675 293 0,'0'0'77'15,"0"0"-17"-15,0 0-10 0,0 0-11 0,0 0-10 16,0 0-8-16,0 0-11 0,0 0-8 15,0 0-4-15,0 0-1 0,-17-23 2 16,11 30 0-16,2 4 0 0,-1 4-3 16,5 2-3-16,0 2 1 0,0 7 4 15,6 1 2-15,3 2 0 0,-2 2 1 0,2-1-3 16,2-1 0-16,-1-4-1 0,1 0 1 16,0-7-1-16,-4-4 0 15,-2-6 0-15,-1-1 1 0,-1-2 0 16,0-3 4-16,0 3-2 0,-3-5 1 0,0 0 2 15,0 0 2-15,1 1 4 0,-1-1 1 16,0 0-2-16,2 3-2 0,-2-3-2 16,-3-5-3-16,-6-6 2 0,-3-4 0 15,0 0 0-15,-2-4 1 0,-1-1 1 16,1 0 1-16,-1-5 1 0,2 1 1 0,-3-1 0 16,3 0 1-16,1 0 0 0,1 1 0 15,2 1 0-15,0 2-3 0,5 6-1 16,-2-2-3-16,3 5 0 0,2 0-2 15,1-2-1-15,0 2-2 0,0-6-2 16,4 2-2-16,2 3-3 0,4 1-1 0,2 1-7 16,3 4 4-16,6 0-3 15,2 3-8-15,1 3-14 0,2 1-29 16,-1 0-41-16,-3 0-32 0,-5 0-71 16</inkml:trace>
  <inkml:trace contextRef="#ctx0" brushRef="#br0" timeOffset="165276.5128">32220 6915 328 0,'0'0'40'0,"0"0"-11"0,0 0-10 15,0 0-6-15,0 0-5 0,0 0-3 16,0 0-4-16,0 0 1 0,0 0-4 16,3 5 0-16,8-7 0 0,-2-1-3 15,-1-3 0-15,2 3 0 0,-2-2 1 0,0-2-1 16,-3 4 2-16,2-2-1 0,-3 3 2 16,-1-1 2-16,0 1 1 0,-3 2 2 15,3-3-2-15,0 0 1 0,0 0 0 16,1-5 3-16,-1 4 2 0,-1-1-1 15,2-2 2-15,-2 2 1 0,0 0 1 16,1 1 2-16,-3 4 4 0,0-1 2 16,0 1 1-16,0-2-2 0,1 0-4 15,-1 1-3-15,0-1-2 0,2 1-4 16,-2-1-2-16,0 2-2 0,0-1-3 0,0 1-3 16,0-2-2-16,0 2 3 0,0 0 2 15,0 0 2-15,0 0 0 0,0 0 0 16,3 2-3-16,-2 2 2 0,1 1 0 15,1 0 0-15,-3-5 0 0,1 2 0 16,2 1 1-16,0 1 1 0,0-1 2 0,1-3 0 16,0 0 1-16,5-5 0 15,1-4 2-15,-3 1-1 0,2-2 2 16,-5 2 1-16,-2 4-2 0,1-6 2 16,-2 4 2-16,-1 0 0 0,0-4 4 0,0 5 1 15,0-1-1-15,0 1-1 0,0 0-4 16,0 0 1-16,0 0-4 0,0 1-1 15,0 4-1-15,0-1-2 0,0 1 0 16,0 0-3-16,0-2 1 0,0 2-2 16,0-2 1-16,0 2 1 0,0 0-1 0,0 0 2 15,0 0 0-15,2 0-1 0,1 0 1 16,4 6 0-16,1 5 0 0,-3-4-1 16,2 7 1-16,-1 2 0 15,1 2-1-15,-1 6 0 0,0 2 1 0,-2 1-1 16,-1 2 1-16,1 1 0 0,-1 2 0 15,0-1 0-15,0-1-1 0,-2-3 0 16,1 0 2-16,-1-2-2 0,1-1 1 16,-1-1 3-16,1-2-3 0,-2-4 3 15,1-1-4-15,-1-3 1 0,0-8-1 0,0 9 1 16,0-8 0-16,0 1 1 0,0-2-1 16,0-5 0-16,0 7 0 15,0-1 0-15,0-1 0 0,0 2 0 0,0-3 0 16,0 2 1-16,0-1 0 0,0 1 0 15,0-3 1-15,-1 2-1 0,-1-2 1 0,-2 6 0 16,1-6 0-16,0 0 1 16,-6 0-1-16,5-1 1 0,0-1 2 15,-7-1 0-15,6 0 0 0,-5 0 0 16,-4-8-2-16,3-1 0 0,-2-6-1 0,3-3-1 16,3-3 0-16,2-2-4 0,4-5 2 15,1-3-3-15,0-1 2 0,3-4 0 16,3 1-1-16,2-2 0 0,1 4 0 15,0 1 0-15,1 4-4 0,-3 10-7 16,2 1-13-16,-1 5-28 0,1 2-47 0,1-1-74 16,-4 5-113-16</inkml:trace>
  <inkml:trace contextRef="#ctx0" brushRef="#br0" timeOffset="166131.818">32444 6550 248 0,'0'0'64'0,"0"0"-12"0,0 0-9 0,0 0-7 15,0 0-7-15,0 0-3 0,0 0-5 16,0 0-2-16,0 0-6 0,0 0-5 15,-2 6 0-15,2-6-4 0,0 0 0 16,0 0-1-16,0 0-1 0,0 0 0 16,0 0-2-16,9-6 0 0,4-5-4 15,7-3 3-15,-2 0-4 0,2 1 4 0,1 1 1 16,-2-1 5-16,2 1 1 0,-3 1-1 16,1 2 2-16,1 1-10 0,-2 0 1 15,-4 1-1-15,-5 5-3 16,-5 1-2-16,-4 1-6 0,5-2-3 0,0 0-9 15,0 1-11-15,-1 1-19 0,-4 0-38 16,-9 12-42-16</inkml:trace>
  <inkml:trace contextRef="#ctx0" brushRef="#br0" timeOffset="167338.0735">32614 6222 45 0,'0'0'10'0,"0"0"5"0,0 0 2 16,0 0-1-16,0 0 1 0,0 0-1 15,0 0 0-15,0 0-1 0,0 0-1 16,0 0-1-16,-8-26 1 0,8 25 3 0,-2-1 0 16,2 0 2-16,0 1 0 0,0-1-2 15,0 2-1-15,0-3-1 0,-1-4 0 16,1 0 0-16,0 2 0 0,0-1 0 15,0 6 2-15,-2-2-1 0,2 2 2 16,0-2-1-16,0 1 0 0,-1-5-1 0,-2 1 0 16,2 1-5-16,-1-1-1 15,2 5-4-15,-1-1-2 0,1 1-5 16,0 0-4-16,0-1 0 0,0 1 0 16,0 0 3-16,0 0 1 0,0 1 2 0,0 11-1 15,0 0 0-15,1 8 6 0,2-1-6 16,1 0 6-16,-1 3-6 0,1-8-1 15,1 0 0-15,-1-7 1 0,2 1 0 16,0 0 1-16,2-4 0 0,0 0 1 16,-5-2 3-16,7-2 1 0,3 0 1 0,3-6-3 15,5-6-1-15,-1-2-1 0,-3-3 0 16,-2 1 0-16,-3-1 0 0,-2 0 2 16,-1 5-2-16,-5-1 1 0,-1 4 0 15,-2-2 1-15,1-1 2 0,-2 5 1 16,0-3 0-16,0 4 3 0,-2-3-3 15,0 0 2-15,-1 4-3 0,1 2 1 16,2 3-1-16,0-1-1 0,0 1-2 16,0 0-1-16,-1-2-3 0,-1 2-1 15,1 0-1-15,-1 0 0 0,-2 0 1 0,1 6 2 16,-1 6 0-16,0 8-1 0,2 1 1 16,1 4-1-16,1 2 0 0,0 2 0 15,7 5 0-15,3-2 0 16,0 5 0-16,2 1-1 0,1 0 0 0,0 1-1 15,-2 2 1-15,1 2 2 0,-2-3-2 16,-3 0 3-16,2-1-4 0,-3-5 1 16,-1 0 1-16,0-2 0 0,-1-12 1 15,-2 2-1-15,-2-9 1 0,0 0 0 16,0 1 0-16,-2-5 1 0,-1 0 0 0,2-7 2 16,-1 3 0-16,-3-5 0 0,0 2 0 15,-6-2-1-15,2 0 1 0,-1 0-1 16,-6-5 0-16,4-4 0 0,-5-3 0 15,5-2-1-15,1 0-1 0,-2-1 2 16,3 0-2-16,1-3 1 0,1-2-1 0,2-1-1 16,3-2 0-16,3-2 0 15,0-3-1-15,4-1-2 0,9-1-1 16,0-3-7-16,4 4 1 0,1-3-11 16,0 3-9-16,2 0-20 0,-2 5-29 0,1 0-38 15,-7 7-69-15</inkml:trace>
  <inkml:trace contextRef="#ctx0" brushRef="#br0" timeOffset="167948.0897">33016 6041 386 0,'0'0'33'16,"0"0"-12"-16,0 0-8 0,0 0-4 16,0 0-4-16,0 0-4 0,0 0-2 15,0 0-1-15,0 0 0 0,0 0 2 16,-21-12 2-16,18 17-1 0,0 4 0 15,0 0 0-15,2 1-1 0,1 2 0 16,0 2 2-16,0 6 0 0,0 0-1 16,1 5-1-16,5-2-1 0,4 1-1 15,-1 2 1-15,2 0 0 0,2 0 0 16,0 2 1-16,3-3 0 0,-3-2 0 0,0 0 0 16,0-5-1-16,-6-4 1 0,1-2-1 15,-3-5 2-15,-3-4-1 0,1 2 1 16,-3-5 2-16,0 0 3 0,0 0 9 15,1 2 13-15,0-1 6 0,-1-1-2 16,0 0-10-16,0 0-11 0,-7-8-5 0,-7-7 1 16,-6-6 1-16,2-2 2 15,-2-2-1-15,0-4-1 0,-3 0-3 0,1-7-2 16,-1 1-1-16,1 1 0 16,0 0 0-16,1 2 0 0,3 3 0 0,1 4-1 15,4-1-1-15,2 4 1 0,5 5-1 16,1 0 0-16,4 5 1 0,1-1-2 15,0-2 0-15,3 5-1 0,6-2-1 16,2 1-3-16,4 2 1 0,5 0-3 16,-1 4 3-16,2 1-1 0,2 4-1 0,2 0-5 15,-2 0-5-15,2 0-6 0,-1 9-14 16,-1 0-19-16,-2 0-25 0,-5 0-31 16,-2 0-32-16</inkml:trace>
  <inkml:trace contextRef="#ctx0" brushRef="#br0" timeOffset="169140.3974">33008 6433 381 0,'0'0'67'0,"0"0"-13"0,0 0-14 0,0 0-10 16,0 0-8-16,0 0-6 16,0 0-5-16,0 0-3 0,0 0-2 15,-49-43-4-15,47 39-1 0,2-3-1 16,0 3-1-16,0-3 1 0,0 4-1 0,0-2-1 16,0 2 0-16,2-2-2 0,1 2 0 15,-3 3-1-15,4-4-1 0,6-2 1 16,3-4 0-16,6-1 2 0,-6 6-3 15,1 0-5-15,-5 3 3 0,1-2 0 16,9-1 3-16,1 3 1 0,3-1-2 0,-4 0-6 16,-3 3-4-16,0 0-5 15,-7 0-3-15,5 6 2 0,-4 3 1 16,-4-2 0-16,1 7 3 0,-3-5 3 16,-2 2 4-16,-1 0 4 0,-1 0 3 0,0 0 3 15,0 0 2-15,0-1 2 0,-3 0-2 16,-2-2 2-16,3-4 3 0,1 0 3 15,-2-2 3-15,0 0-1 0,0 2 3 16,0-1-3-16,3-3-1 0,0 0 1 16,-1 0 0-16,1 0-2 0,-2 0 1 0,1 0 0 15,-1 0 1-15,1 0-1 0,-1 0-2 16,1 0 0-16,-1 0-4 0,0 0-1 16,0 0 0-16,1 0-1 0,-3 0-1 15,-1-3 1-15,2-1-1 0,0 2-1 16,3 2 1-16,-1-6-1 0,-1 1 1 15,1 0 1-15,1-6 0 0,0 6-1 16,0-6-1-16,0 0 1 0,0 6 0 16,0-4-1-16,1 4 0 0,2-6 0 15,0 2 0-15,2 0 0 0,-1 0 0 0,2 1-1 16,-1-1 0-16,1 2 1 0,-1-1-1 16,0 1-1-16,1 0 1 0,-3 4 1 15,3 2-2-15,-2 0 1 0,0-1-1 16,1 0 0-16,-1 1-1 0,-4 1-1 15,6 0 1-15,1 0-2 0,6 0 6 16,6 0 1-16,-4 5-1 0,3 5 1 0,-6-2-4 16,-3 2 1-16,-2 4 1 15,-3 2-2-15,0 0 2 0,-2 2 0 16,-2 0 2-16,0 0-2 0,-3 6 2 0,-6-2-1 16,-1-4 0-16,-1 0 0 0,-4 0 3 15,-1 0 1-15,-1-1-4 0,1 0 4 16,0-2-9-16,4-4 0 0,4-1-1 15,1-3 0-15,4-5 4 0,1 1 2 16,2-3-1-16,0 0 0 0,0 0 1 0,0 0-1 16,-1 0 2-16,1 0 1 0,-2 2 0 15,2-2 1-15,-1 0 3 0,1 2-1 16,-2-2 0-16,2 0-3 16,0 0 0-16,0-11-3 0,3-4 0 0,3-3-1 15,3-1 1-15,-2 3 0 0,0-2 0 16,2 2 1-16,1 0 0 0,-1 1 5 15,1-4 0-15,0 2 0 0,-1-1-1 16,-2 2-5-16,-1 4 0 0,2 0 2 16,0-1-2-16,-4 6 1 0,2-7 0 0,-2 6-1 15,-2 4 1-15,-1 1-1 0,-1 3 2 16,0-6-1-16,0-1 1 0,0 2 0 16,3 1 1-16,-3 4 1 0,0-5-1 15,0 0 0-15,0 0 0 0,-3 2-1 16,3 3-1-16,0-2-2 0,-1 2 0 15,1 0-1-15,-5 0 1 0,-1 4 0 16,-2 7 1-16,-2 3-1 0,2 5 0 16,3-1 0-16,0 0 1 0,2 3-1 15,2-5 0-15,-1 2 0 0,2 0-1 0,0 0 1 16,0 0-1-16,5-2-2 0,-1-7 1 16,2-2-1-16,1 0 3 15,0 0-1-15,1-1 0 0,-6-4 2 0,9 1-2 16,-4-3 0-16,6 0-1 0,5 0 0 15,-1 0-3-15,3-5-7 0,-4-2-19 16,0-4-29-16,-2-1-49 0,0-3-73 16</inkml:trace>
  <inkml:trace contextRef="#ctx0" brushRef="#br0" timeOffset="169728.5537">32985 5654 302 0,'0'0'47'0,"0"0"-10"15,0 0-8-15,0 0-5 0,0 0-8 16,0 0-4-16,0 0-1 0,0 0-5 16,0 0-1-16,0 0-3 0,-32-44-3 0,32 44-3 15,-2-1-2-15,2 1 2 0,0 0 0 16,0 0 3-16,0 0 1 0,0 0 0 16,0 0-1-16,5 0 1 15,2 7 0-15,0-1 0 0,-1 0 1 0,1 0-1 16,-1 1 0-16,0-3 0 0,1 0 2 15,-1 2 1-15,1-2-1 0,0 0 0 16,3 1 1-16,3-1 0 0,-4-1-2 16,5 3 1-16,1 1-2 0,-1-2 0 15,5 5 0-15,-2 0-1 0,1 2 1 0,1 4-1 16,-1 0 1-16,0 5 0 0,2 4 0 16,0 2 2-16,1 3 4 0,-1 4 2 15,-1 1-4-15,1 1 1 0,-2 2-7 16,0 2 2-16,-1 3 0 0,-1 5 0 15,-1 2 0-15,-4 0-1 0,1 1 1 16,-2 2-3-16,-3-5 4 0,-1-1-2 16,0 0 1-16,-5-2 3 0,-1 3-3 15,-4 0 3-15,-6 1-2 0,-6 1 0 16,-6-2 0-16,-4 4-2 0,-6 1 0 0,-2 0-5 16,-6-1-3-16,-1-4-5 0,-1-4-14 15,4-4-21-15,3-5-31 0,5-6-38 16,4-2-49-16</inkml:trace>
  <inkml:trace contextRef="#ctx0" brushRef="#br0" timeOffset="172663.2438">21468 6031 228 0,'0'0'78'0,"0"0"-21"16,0 0-18-16,0 0-10 0,0 0-7 16,0 0-6-16,0 0-4 0,0 0-3 15,0 0-1-15,3-27-2 0,-3 26-1 0,1 0-2 16,-1-1-2-16,0 1-2 0,0-1-2 16,0 2-3-16,0-1 1 0,0 1 2 15,0 0 3-15,0 0 0 0,3 0-2 16,-1 4 4-16,3 7-2 0,0-2 0 15,-1 0 2-15,0 1-1 0,1-2-1 16,-1 1 0-16,2-1 2 0,4 6-1 16,-4-6-1-16,6 6-32 15,-4-5 1-15</inkml:trace>
  <inkml:trace contextRef="#ctx0" brushRef="#br0" timeOffset="175069.9633">23666 7604 75 0,'0'0'26'16,"0"0"1"-16,0 0 0 0,0 0-3 16,0 0-5-16,0 0-11 0,0 0-7 15,0 0-9-15,0 0-7 0,-4-8-1 0,4 8 0 16,0 0 3-16,0 0-4 0,4 1-37 16</inkml:trace>
  <inkml:trace contextRef="#ctx0" brushRef="#br0" timeOffset="177653.9069">21477 6106 136 0,'0'0'41'0,"0"0"4"15,0 0-1-15,0 0-3 0,0 0 0 16,0 0-1-16,0 0-3 0,0 0-4 15,0 0-8-15,-12-9-6 0,9 5-4 16,0-1-3-16,0 2-1 0,-1-4 0 0,0 3-3 16,1 0 3-16,2 1 0 0,1 3 0 15,-2-1-1-15,2 1-2 16,-1-2-3-16,-1 0-3 0,2 1-1 16,-1-1 0-16,1 2-2 0,-2-1-1 0,2 1-2 15,-1-2 0-15,1 2 0 0,0 0 1 16,0 0 2-16,0 0 2 0,0 2-2 15,1 6 1-15,7 2 0 0,-3 0 1 16,4 1 1-16,0-2-2 0,-4-1 1 16,5 1-1-16,-4-4 0 0,1 0 2 0,-1 0-2 15,-3-3 0-15,6 2 0 0,-5-2 1 16,-1-1 1-16,1 1-1 0,-4-2 0 16,0 0 1-16,6 0 0 15,-1 0 0-15,6 0 1 0,-1 0-1 0,0 0 1 16,5-3-1-16,-5-2-1 0,4-1 3 15,1-1-2-15,-2-1 1 0,7-4 1 16,-1-2-1-16,0-1-2 0,2-3 1 16,2-2-1-16,3-3 1 0,3-1 1 15,2-3-2-15,3-5-1 0,3-1-3 0,3-6 1 16,5 0-3-16,-2-3 1 0,5-1 3 16,1-3-1-16,2 0 3 0,2-2-1 15,-3 3-2-15,-3 4-2 0,-5 5 1 16,-4 7 1-16,-9 6 2 0,-8 9 0 15,-6 3-4-15,-5 7-1 0,-7 1-6 16,1 1-11-16,-4 2-23 0,0-1-32 16,0 1-45-16,2 0-72 0</inkml:trace>
  <inkml:trace contextRef="#ctx0" brushRef="#br0" timeOffset="197083.4987">18406 11729 7 0,'0'0'15'0,"0"0"0"0,0 0-1 16,0 0 1-16,0 0-3 0,0 0-3 16,0 0-3-16,0 0 0 0,0 0-2 0,0 0 3 15,-1 1-3-15,1-1 4 0,0 0-4 16,-1 0 2-16,1 0-2 16,0 0-2-16,0 0 1 0,0 0-3 0,0 0 1 15,0 0-1-15,0 0 1 0,0 0-2 16,0 0 0-16,0 0-1 0,0 0 0 15,0 0 0-15,0 0 0 0,0 0 1 16,0 0-2-16,0 0 0 0,0 0 0 16,0 0 0-16,0 0 0 0,0 0-1 15,0 0-1-15,0 0 1 0,0 0-1 0,0 0-2 16,0 0 1-16,0 0-1 0,0 0-4 16,0 0-1-16,0 0-7 0,0 0-15 15</inkml:trace>
  <inkml:trace contextRef="#ctx0" brushRef="#br0" timeOffset="198233.0995">17075 11950 54 0,'0'0'26'16,"0"0"-1"-16,0 0 0 0,0 0 0 15,0 0-1-15,0 0-5 16,0 0-5-16,0 0-4 0,0 0-1 16,0 0-3-16,0 0-2 0,0 0-1 0,0 0-1 15,0 0-3-15,0 0 2 0,0 0 0 16,0 0-1-16,0 0 2 0,0 0 0 15,1 0-2-15,6 0 0 0,-1 2 1 16,6-1 1-16,-1 1 1 0,0 0 0 16,6-1 3-16,-7 1-1 0,8-1 5 0,3 0 4 15,2-1 3-15,6 0 1 0,3 0-6 16,-3 0-3-16,0 0-4 0,-2-1-2 16,-2 0 2-16,5 1-2 15,1-2 1-15,3-1-1 0,1 1-2 0,1-1 0 16,0 2-1-16,2-1 0 0,-2 2-2 15,1-1 2-15,-3 1 0 0,-1-2 0 16,0 1 1-16,-1-1-1 0,0 1 0 16,0-2 0-16,0 1 0 0,-3-1 0 15,-1 0 0-15,0-1 0 0,-4 1 0 0,1-1 0 16,-2 0 0-16,2 1-1 0,-4 0 2 16,-4 0-1-16,-2 1 0 0,-5 1 0 15,1-1-1-15,0 0 1 0,-7 1 0 16,2 1 1-16,-6 0-1 0,0 0 0 15,0 0 0-15,2 0 0 0,-1 0 0 16,1 0 1-16,-1 0-1 0,1 0-1 16,-1 0 0-16,1 0 0 0,-1 0 0 15,1-1-1-15,-1 1-3 0,1 0-3 16,0 0-4-16,-1 0-2 0,1 0-1 0,-1 0-1 16,1 0-4-16,-1 0-9 0,-1 0-14 15,2 0-5-15,-2 0 0 0,0 0 9 16,0 0 3-16,0 0-1 0</inkml:trace>
  <inkml:trace contextRef="#ctx0" brushRef="#br0" timeOffset="198731.904">17163 11993 183 0,'0'0'44'16,"0"0"0"-16,0 0-7 0,0 0 6 0,0 0 0 15,0 0-5-15,-78-40-4 0,75 39-8 16,-3-2-7-16,4 1-10 16,2 2-6-16,-2-1-4 0,2 1 1 15,0 0-2-15,0 0 5 0,0 0-1 0,13 0 1 16,0 1 0-16,12 4 1 0,-1-2 2 15,3 0 0-15,5-3 1 0,3 0 0 16,4 0-3-16,0 0 1 0,0 0-1 16,-1-1 0-16,1-3-1 0,4 0 1 15,1-1-2-15,2 1 0 0,5-2-1 0,0 0 0 16,2 0 2-16,-1-2-3 0,0 1 0 16,0 0 0-16,-4 1 0 0,-2 0 0 15,-4 3 0-15,-3 0 0 16,-1 0 0-16,-3 0-2 0,-1 0 1 0,-4 1-1 15,-3 1 1-15,-2-1 1 0,0 1 0 0,-2-1-1 16,-7 1-4-16,0-2 4 16,-5 2-3-16,1-3 4 0,0 1-1 15,-8 2-1-15,2 1 1 0,-6 0-1 16,0-2-1-16,0 2-2 0,1 0-2 0,2 0-6 16,-2 0-2-16,1 0-15 0,-2 0-8 15,1 0-19-15,-1 0-16 0,-13 5-12 16,-4 2-3-16,-9 4-6 0</inkml:trace>
  <inkml:trace contextRef="#ctx0" brushRef="#br0" timeOffset="199216.2166">17057 12139 330 0,'0'0'45'16,"0"0"-10"-16,0 0-11 0,0 0-7 0,0 0-6 15,0 0-6-15,0 0-1 0,0 0 1 16,0 0-1-16,15-12 0 0,5 7 1 15,3 2 1-15,2 1 2 0,1 1 0 16,4 1-1-16,4-2 3 0,2-1-3 16,1 2 0-16,2-4 1 0,1 2-4 15,0 0 1-15,-1 0-2 0,3 0-1 0,1-1 2 16,1 1-2-16,2-1-1 0,-1-1 1 16,-1-1-1-16,1 1 1 0,0-1 0 15,1-2-1-15,-2 2-1 0,2 0 1 16,-4 0-2-16,-2 0 1 0,-5 0-1 15,-2 3 1-15,-1-2 0 0,-3 2 0 16,-3 2 0-16,-2-2-1 0,-6 1 0 16,-2 2-1-16,-3 0-1 0,-1 0-1 15,1 0-1-15,-9 0 1 0,2 0 0 16,-6 0 0-16,0 0-2 0,0 0-2 0,0 0-4 16,0 0-15-16,0 0-20 0,-12 3-33 15,-2-1-23-15,-5 0-47 0</inkml:trace>
  <inkml:trace contextRef="#ctx0" brushRef="#br0" timeOffset="199736.5334">17257 12129 281 0,'0'0'55'16,"0"0"-16"-16,0 0-11 0,0 0-9 16,0 0-7-16,0 0-1 15,0 0-6-15,0 0 2 0,0 0-2 0,0 0-1 16,28-22-1-16,-10 19 1 0,5-2 1 15,-1 2-2-15,0 0 2 0,1 1-3 16,-1 0 3-16,2 0 3 0,2-1 0 16,3 1-1-16,3-2 2 0,4-1-2 15,6-1 0-15,1 1-2 0,1-2-1 0,6 1 1 16,1-3-1-16,-3 1 0 0,1-1-3 16,-3 2 1-16,-1-1-1 0,-4 2 1 15,-2 0 0-15,-2 1-2 0,-2 1 1 16,-3 1 0-16,-2-1-1 0,-1 2 0 15,-3 0 0-15,-9 2 0 0,2 0 0 0,-6 0 1 16,0-1 0-16,-1 1-1 16,-6 0 0-16,-1 0 0 0,-5 0-1 15,0 0 1-15,0 0 1 0,2 0 0 16,-1 0 0-16,1 0 0 0,0 0 0 0,0 0 1 16,-1 0-1-16,1 0 0 0,-1 0-3 15,1 0-3-15,-1 0-8 0,1 0-15 16,-1 0-32-16,-1 0-40 0,2 0-48 15</inkml:trace>
  <inkml:trace contextRef="#ctx0" brushRef="#br0" timeOffset="204754.5925">17482 9842 168 0,'0'0'50'16,"0"0"3"-16,0 0-10 0,0 0-4 15,0 0-5-15,0 0-6 0,0 0-7 0,0 0-8 16,0 0-5-16,-9-21-3 0,9 19-5 16,-2 2-3-16,2-1-1 0,-1 1-1 15,1 0 2-15,-3 0 3 0,0 10 5 16,0 7-4-16,0 4 4 0,0 2-3 15,2 1-2-15,1 0 2 0,0 1-2 16,0-2 0-16,0 0 0 0,0 1 0 16,0-7 0-16,0 1 1 0,0 0-1 15,0-6 2-15,1 8-4 0,2-9 4 16,-2-1-2-16,1 2 0 0,-2-7 0 0,1 1 1 16,-1-6-1-16,0 0 0 0,0 0 3 15,0 1 3-15,2 0 2 16,-2 1 9-16,0 0 3 0,1-1 2 15,-1 1-3-15,0-2-8 0,2 0-6 0,-2 0-2 16,0 0 0-16,0-12-1 0,-3 3 1 16,-2-8-2-16,1 0 1 0,0-1-2 0,-3-6 3 15,2 1-3-15,2 6 1 16,2-1 0-16,-1-2 0 0,2 0-2 16,0-7 0-16,0 3 0 0,0 3-4 0,5 0 2 15,1 1-4-15,2 1 4 0,-5 6 0 16,6 1 1-16,-5 4-1 0,2 1-2 15,1-1 3-15,-4 5-4 0,4-3 1 16,-2 4-1-16,3 1 1 0,8-1 2 16,0 2 3-16,6 0 0 0,-2 6 1 0,-2 3-2 15,-1 2 0-15,-3 5-3 0,1-2 5 16,-5 5-2-16,-1 3 3 0,-2-3-2 16,-5-3 2-16,0 1-2 15,-2 0 1-15,-2-1 1 0,-5 6 0 0,-4-6 1 16,-2-2 0-16,-3 0 1 0,0-4-1 15,2-2 0-15,0 0 0 0,6-5 0 16,-4 1 0-16,2-1-1 0,6-1 0 16,-1-1 0-16,5-1 1 0,-2 0 2 15,-1 0-1-15,-2-1 0 0,1-3-3 0,3-3-2 16,1-3-1-16,1-4-2 0,6-3 0 16,8 5 0-16,-1 1 0 0,5 4 2 15,2 2 0-15,1 0 1 16,3 5 0-16,-1 0-1 0,1 0 0 0,-2 5 0 15,-1 2-2-15,-2 5-1 0,-2-1 1 16,-3 3 1-16,-1-1-1 0,-3 3 3 16,-2 0-3-16,-5-2 2 0,-4 3 0 15,0 2 0-15,-4 5 1 0,-12 4 1 16,-5-2 1-16,-5-3 1 0,-2-3 0 0,-7 1 1 16,-1-4-1-16,-3-3 0 0,1-4 0 15,3-2 0-15,4-4 0 0,9-3-1 16,4-1-1-16,6 0-3 0,3-3-8 15,0-1-24-15,3-5-62 0,-1 2-57 16</inkml:trace>
  <inkml:trace contextRef="#ctx0" brushRef="#br0" timeOffset="205740.6779">18042 9958 294 0,'0'0'36'0,"0"0"-7"0,0 0-1 16,0 0-5-16,0 0-9 0,0 0-9 16,0 0 0-16,-11-83-3 0,9 79 0 15,2-1 0-15,0 5 4 0,0-1 0 0,0 1 2 16,0-2 2-16,0 1-3 0,0-1 0 16,-1 0 0-16,1 1-1 0,-2 0-1 15,2 0-4-15,-1 1-1 0,1-2 1 16,-1 2-1-16,1-2 0 0,-2 2 2 15,2-1-2-15,-1 1 0 0,1-2 0 16,-2 2 0-16,2-1 0 0,0 1 1 16,0-2 1-16,0 2 1 0,0-2-1 15,0 2 1-15,-1-1 0 0,1 1 1 16,0 0 0-16,0-2-1 0,0 2 2 0,0 0 1 16,0-1-1-16,0 1 1 0,0 0-2 15,0-2-2-15,0 2 2 0,0 0 1 16,0 0-1-16,0-1 1 0,0 1 0 15,0 0-2-15,0 0 1 0,0 0-1 16,0 0 0-16,0-1 1 0,0 1-3 0,0 0 1 16,0 0-1-16,0 0 0 0,0 0-1 15,0 0 0-15,-2 0-1 16,2 0-1-16,0 0 0 0,-1 0 1 16,1 0-1-16,-2 2 1 0,1 3 1 0,-2 8-1 15,-2 1 5-15,0 3-4 0,1 4 3 16,-1 1-3-16,-1-1 0 0,-1 0 0 15,3 2 1-15,-3 0 0 0,1-1-2 16,1-6 2-16,3-2-1 0,-1-2-1 16,1-3 1-16,1 4 0 0,-1-8 0 0,2 0 1 15,0-5-1-15,-1 0 0 0,1 0 1 16,0 2 1-16,0 0 0 16,0-1 0-16,0 0 1 0,0 1 1 15,0 0 0-15,0-1 3 0,0-1-1 0,0 0-1 16,0 0-2-16,0-1-1 0,0-11-1 15,3-7 0-15,3-5 0 0,-1 2-1 16,3-1 0-16,0-1-1 0,-1 0 2 16,1 0-1-16,-1 1-4 0,0-2 4 15,-1 2-3-15,-2 6 3 0,1 1 0 0,-2 0-1 16,-2 6 1-16,2-1 1 16,-2 1-1-16,1 5 0 0,-2 0 0 0,1 1-1 15,-1 4 0-15,0-2 0 0,0 2-4 16,0 0 0-16,2 0 0 0,-2 0 1 15,0 0 4-15,4 0 0 0,-1 9-1 16,1 6 1-16,2 5 0 0,1-3-1 16,-1 1 5-16,1 2-5 0,0 2 5 15,2 1-3-15,1-3-3 0,-1 3 2 16,1 0-1-16,-1 0 0 0,2-1-1 0,0 1 0 16,-3-2 0-16,2-1-3 0,-1-2-2 15,-3-6 1-15,1 2-9 0,0-3-9 16,0-1-23-16,2 3-36 0,-4-6-32 15,1 1-34-15</inkml:trace>
  <inkml:trace contextRef="#ctx0" brushRef="#br0" timeOffset="205972.1453">17886 10121 363 0,'0'0'40'0,"0"0"-18"0,0 0-14 0,0 0-7 15,0 0-1-15,0 0 2 0,0 0-4 16,80-25 2-16,-54 17-4 16,1 2-3-16,-1-2-4 0,2 2-11 15,-3-4-26-15,0 3-46 0,0 0-136 0</inkml:trace>
  <inkml:trace contextRef="#ctx0" brushRef="#br0" timeOffset="206550.0366">17202 9574 264 0,'0'0'55'0,"0"0"-19"16,0 0-12-16,0 0-7 0,0 0-7 16,0 0-3-16,0 0-3 0,0 0 0 0,0 0-3 15,0 0 1-15,6-36-1 0,3 33 3 16,8 0-2-16,0 2 3 0,9-1 0 15,2 2 2-15,1 0 0 0,1 0 1 16,3 0 5-16,5 0-1 0,3-3 0 16,5-1-2-16,3 1-5 0,0-3-2 0,0 1-1 15,-1-3 1-15,-2 1-2 0,-1-1 0 16,1-1 2-16,1 0-2 0,0-1-1 16,-2-3-1-16,-2 2 1 15,-5 0 0-15,-8 2 0 0,-8 4-2 0,-12 2 1 16,-4 1-2-16,-6 2-1 0,0-1-1 15,0 1-6-15,2 0-8 0,-2 0-2 16,0 0-7-16,-9 0 1 0,-7 0-4 16,1 3-7-16,0 2-14 0,4-2-9 15,0-3 1-15,-2 4 0 0,3-4 4 0</inkml:trace>
  <inkml:trace contextRef="#ctx0" brushRef="#br0" timeOffset="206956.4823">17757 9353 156 0,'0'0'53'0,"0"0"0"15,0 0 0-15,0 0-1 0,0 0-4 16,0 0-1-16,0 0-14 0,0 0-9 0,0 0-10 16,0 0-7-16,-58-6-4 0,57 6 0 15,1 0-1-15,0 0 3 0,0 0-1 16,9 0-2-16,5 0 1 0,8 6-1 15,1 1 1-15,1-2-1 0,0 0-1 16,2 1 0-16,1 0-1 0,1 2 0 0,1-1 1 16,-2 1-3-16,-1 0 2 15,1-1 0-15,-2-1 0 0,-2 0 2 16,-1 0-2-16,-7-4-1 0,0 1 2 16,-3-2 1-16,1-1 1 0,-1 0 0 0,-7 0 0 15,1 0 1-15,-6 0 1 0,0 0 3 16,0 0 6-16,2 0 0 0,0 0-1 15,0 0-5-15,-2 3-5 0,-4 5-7 16,-9 4 3-16,-9 6 0 0,-1 5 1 16,-5 4 2-16,-1 5-1 0,-1 2-2 0,-2 1 1 15,5 0-2-15,1-4-2 0,4 0-2 16,6-6-5-16,6 0-4 16,4-2-12-16,5-6-28 0,1-1-79 0,0-4-140 15</inkml:trace>
  <inkml:trace contextRef="#ctx0" brushRef="#br0" timeOffset="209017.2651">17678 11712 76 0,'0'0'27'0,"0"0"2"0,0 0 2 0,0 0 5 15,0 0-6-15,0 0-2 0,0 0-5 16,0 0-3-16,0 0-5 0,-12-11 1 15,9 7-3-15,-2-1-1 0,2 2-4 16,1 0-1-16,2 3-5 0,-1-1-1 16,1 1-2-16,0 0-1 0,-2-2-2 0,2 2 0 15,-1-1-2-15,1 1 1 0,-2-2 3 16,2 2 1-16,-1-1 1 0,1 1 0 16,-1-3-1-16,1 3 1 15,0 0 1-15,-2 0-1 0,2 0-1 0,0 0-3 16,-1 0-4-16,1 0 0 0,0-2-5 15,-2 2-7-15,2 0-11 0,0 0-12 16,-1 0-8-16,1 0-13 0,0 0-28 16</inkml:trace>
  <inkml:trace contextRef="#ctx0" brushRef="#br0" timeOffset="210013.5617">18492 11699 101 0,'0'0'19'0,"0"0"4"15,0 0 0-15,0 0-2 0,0 0-3 16,0 0-8-16,0 0-1 0,0 0-7 0,0 0-2 16,0 0-2-16,-9 0-2 0,9 0-1 15,-1 0 3-15,1 0 1 0,0 0 0 16,-2 0 1-16,2 0 0 0,0 0 1 15,0 0-1-15,0 0 0 0,-1 0-1 16,1 0 2-16,0-1-2 0,0 1 1 16,0 0-2-16,0 0 1 0,0 0 0 15,0 0 1-15,0 0 0 0,0 0 1 16,0 0-1-16,0 0 3 0,0 0-1 16,0 0 1-16,0-1 1 0,0 1-2 0,0 0 3 15,0 0-1-15,0 0 0 0,0 0 1 16,0 0 0-16,0 0-3 0,0 0 2 15,0 0-2-15,0 0 3 0,-2 0 1 16,2 0-2-16,0 0 2 0,0 0 0 16,0 0 1-16,0 0 0 0,0 0 1 0,0 0 0 15,0 0-1-15,0 0 0 0,0 0-1 16,0 0-1-16,0 0-2 16,0 0-3-16,0 0 0 0,0 0-2 0,0 0-3 15,-1 0 1-15,1 0-3 0,0 0-4 16,0 0-5-16,0 0-5 0,0 0-9 15,0 0-4-15,0 0-3 0,0 0-2 16,0 0-12-16,0 0-27 0</inkml:trace>
  <inkml:trace contextRef="#ctx0" brushRef="#br0" timeOffset="212456.6045">18119 10883 56 0,'0'0'19'0,"0"0"0"16,0 0 3-16,0 0 3 0,0 0 4 15,0 0 0-15,0 0-1 0,0 0-1 16,0 0-2-16,0-39 1 0,0 37-4 15,0 2-3-15,0-1-1 0,0-1-6 0,0 0 0 16,0 2-4-16,0-1-4 16,0 1 0-16,0-1-3 0,0 1-1 15,0-2-2-15,-1 2-1 0,1 0 2 16,0 0 2-16,-2 0 3 0,1 2 0 0,-2 9 2 16,-2 4 0-16,1 3-1 0,-1-5 2 15,1 3-1-15,-1-1-2 0,0 0 1 16,-1 5 0-16,1 0 0 15,0-2 1-15,-2 1 3 0,1 2 0 0,-1 3 2 16,3 1-1-16,-4 4-2 0,0 3 1 0,-1 1-3 16,0 4 2-16,1 1-2 0,-5 4-3 15,0 1 0-15,-2 4-2 16,-1 3 0-16,-1 3-2 0,1 2 2 16,-3 5 0-16,-1 4 2 0,0 0 2 0,-3 1-3 15,-2 2 1-15,1-5-3 0,0-1 0 16,1-4-2-16,0-7 1 0,3-4 2 15,4-9-1-15,6-13 0 0,1-10 2 16,8-8 1-16,1-6 3 0,-2 0 2 16,2 0-1-16,0 0-2 0,0 0-3 0,2-5-4 15,9-10 0-15,5-7-4 0,4-3 0 16,1-1-8-16,2-1-13 0,0 1-19 16,-4-2-36-16,-2 6-40 15,-3-3-130-15</inkml:trace>
  <inkml:trace contextRef="#ctx0" brushRef="#br0" timeOffset="213072.3964">18083 10983 79 0,'0'0'18'0,"0"0"-1"0,0 0-1 0,0 0 1 16,0 0-3-16,0 0 2 0,0 0 3 0,0 0 1 16,0 0 4-16,0-44-2 0,0 40 1 15,0-2 2-15,0 0 0 16,0 1-1-16,0 5 1 0,0-1-3 16,0 1-4-16,0-2-5 0,0 2-5 0,0-1-4 15,0 1-1-15,0 0 0 0,-5 0-1 16,0 3 1-16,-3 6 0 0,-2 8 3 15,2 1 0-15,-1 2 0 0,-3 7 0 16,2 1 0-16,0 8 2 0,-4 2 0 16,-1 6 3-16,-2 4-3 0,-1 5 2 0,-3 6-5 15,-2 7-3-15,-2 2-1 0,2 5 0 16,-3 3 0-16,-2-2-3 16,-1 1 4-16,1-7 1 0,0-4-3 15,2-8 3-15,4-10-2 0,2-7 0 0,3-9 1 16,4-7 1-16,4-8-3 0,2-8 1 15,6-2 0-15,1-5 1 0,-2 0 2 16,2 0-1-16,0 2 0 0,0-2-1 16,0 0 0-16,0 1-1 0,0-1-3 15,0 0-4-15,0-6-7 0,8-6-9 0,3-5-15 16,2 1-29-16,1 0-31 0,1 1-27 16,0 0-60-16</inkml:trace>
  <inkml:trace contextRef="#ctx0" brushRef="#br0" timeOffset="213720.2912">18089 10967 10 0,'0'0'10'0,"0"0"4"0,0 0-3 15,0 0 5-15,0 0 1 0,0 0 5 16,0 0 8-16,0 0 2 0,0 0 2 16,0 0-3-16,-9 9-1 0,7-9-7 0,2 2-2 15,0-2-3-15,-1 1-3 0,1-1-5 16,0 1-1-16,-3 4 1 0,0 0-3 16,-1 5-1-16,-5 4 0 15,2 2 0-15,-3 6 0 0,-2-1-1 0,2 0 1 16,0 3-1-16,-1 2-1 0,0 2 4 15,1 0-1-15,-3 4 0 0,3 0-1 16,-2 0 0-16,0 1 1 0,-2 4 0 16,0 2 1-16,1 4-1 0,-3 3-1 15,2 4 0-15,-4 4 0 0,1 1-1 0,-3 1 1 16,0 0 3-16,-1 0-4 0,-1-2 3 16,2-4-6-16,1-5-2 15,1-3 5-15,-1 0-1 0,0-2 2 16,-3 5 0-16,2-2-2 0,-2 0-3 0,2-2 1 15,4-4 1-15,0-3-3 0,5-5 2 16,2-9-1-16,3-8-2 0,5-6 3 16,1-6 4-16,-1 0 3 0,1 0 2 15,0 2-2-15,0-1-2 0,0-1-6 16,0 0-2-16,0 0-5 0,0-7 0 0,8-7-3 16,1-3-8-16,-2 7-10 0,2-1-18 15,4 3-23-15,-6 4-35 0,2 0-43 16</inkml:trace>
  <inkml:trace contextRef="#ctx0" brushRef="#br0" timeOffset="256276.8788">9181 13596 259 0,'0'0'61'0,"0"0"-10"16,0 0-8-16,0 0-9 0,0 0-10 15,0 0-5-15,0 0-5 0,0 0-4 16,0 0-3-16,0 0-3 0,-47-61-1 0,43 51-2 16,3 5 0-16,-1 0-2 15,1-5 1-15,1 3 0 0,0-3-1 16,0-2 1-16,0 1 0 0,0 1-1 0,3-1-1 16,2 2 1-16,-3 4 0 0,1 2-1 15,-3 3-4-15,0-1-1 0,0 1-2 16,0 0-3-16,7 0 3 0,5 0-4 15,2 3 3-15,5 8 3 0,-2 0 3 16,0 6 1-16,-2-2-1 0,1 5-2 16,-3-1 1-16,-1 0 2 0,-1 1 2 15,-4-1 2-15,-1 1 0 0,-3-6-1 16,0 2 4-16,-3-5-6 0,0 3 4 16,0 4 0-16,0-6 0 0,0-1 3 0,0 0-3 15,-3-7 0-15,3 1 2 0,0 1 0 16,0-6 3-16,-1 0 4 0,1 0 1 15,0 1 3-15,0 1 1 0,0-1-1 16,0-1-2-16,0 0-1 0,-2 2-6 16,2-2-1-16,0 0 0 0,-1-3-4 0,-1-3 1 15,1-8-1-15,-2-6 1 0,3 8-1 16,-2-8 1-16,2 1-1 16,0 7-1-16,0-8 0 0,0 2-2 15,5 2 1-15,1-6 0 0,1 1 0 0,3 2 1 16,-1 1-1-16,1 0 1 0,1-1-3 15,-2 3 4-15,-2 2-1 0,-2 7 1 16,0-1 3-16,-5 3-2 0,3 1 0 16,0 1 1-16,-3 3-2 0,0-1 2 15,0 1 0-15,0 0-2 0,1-2-1 0,-1 2-2 16,0 0-3-16,0 0-1 0,0 0-1 16,0 0 0-16,0 0 2 0,-4 6 3 15,1 2 2-15,-4 5-1 0,3 2 1 16,-1-4-2-16,1 6 2 0,1-2-1 15,2-3 1-15,-1 6 0 0,1-1 1 16,1-3-1-16,0 4 0 0,0 0 0 16,0-4 0-16,0 4 0 0,0-4 3 15,0-3-3-15,0 2 0 0,0-9 0 16,0 2-1-16,0-6 1 0,0 4 0 0,3-2 0 16,-2 2 0-16,8 1 1 0,1-5-1 15,9 0 1-15,5-9-2 0,1 0-1 16,-2-6-1-16,3 0-5 0,0-2-1 15,0 1-1-15,0-1-9 0,-3 0-14 16,1 5-22-16,-7 3-30 0,-4 2-15 0,-3 2-14 16,-7 3-3-16</inkml:trace>
  <inkml:trace contextRef="#ctx0" brushRef="#br0" timeOffset="257852.81">9703 13732 63 0,'0'0'16'0,"0"0"-2"0,0 0-7 16,0 0-2-16,0 0 3 0,0 0 1 15,0 0 1-15,0 0 0 0,13-77-1 16,-13 77 1-16,0-2-2 0,0 2 0 16,0-1 2-16,0-1-2 0,0 2 0 0,4-3 3 15,-4 2 2-15,0 0 1 0,1-1-1 16,-1 0 0-16,0 1-1 0,2 0-2 16,-2-1 1-16,0 0-2 15,0 1-2-15,0 1-2 0,0 0 0 0,0 0 0 16,0 0 4-16,0 9-3 0,-2 6 1 15,-3 4-1-15,2 1 0 0,2 2 0 16,-2 0 1-16,-2 1-1 0,2 0-1 16,-1-2 2-16,1 1-5 0,0-7 7 15,0 1-5-15,-1 1 5 0,1-6-5 0,0 1-1 16,2-3 2-16,1-4-3 0,-2-1 2 16,2 2-1-16,0-6-2 0,-1 0 3 15,1 0-1-15,0 2 5 0,0-1 3 16,0 1 8-16,0-2 7 0,0 0 0 15,0 0-4-15,0 0-6 0,0-2-8 16,0-11-10-16,0-9 6 0,0-6-10 16,0-3 8-16,0 0 0 0,3 0-2 15,0-2 2-15,1-1-1 0,0-1 1 16,-1 0-2-16,0 3 1 0,0 2-1 0,0 9 3 16,-2 2-2-16,-1 9 2 0,0 5-2 15,2-1-1-15,-2 6-1 0,0-1-1 16,0 1 1-16,0-2-4 0,1 1 0 15,-1 1 1-15,0 0 1 0,3 0 3 16,2 14 0-16,3 5 0 0,1 8 1 0,-2 0-3 16,3 1 3-16,0 1-1 15,-4-2 0-15,4-1-1 0,0-5 0 16,-1-1-2-16,0-3 1 0,-2-2-2 16,1-6-1-16,0 2-2 0,-2-4-6 0,1 1-10 15,3 1-21-15,-3-1-29 0,2 1-43 16,-2-2-63-16</inkml:trace>
  <inkml:trace contextRef="#ctx0" brushRef="#br0" timeOffset="258098.5294">9570 13884 374 0,'0'0'53'0,"0"0"-24"15,0 0-16-15,0 0-7 0,52-77-2 0,-29 61-2 16,0 3-1-16,3 1-1 0,0 1-3 16,-3 4-3-16,2 2-5 0,-2 1-6 15,0 2-20-15,-7 2-43 0,3 0-59 16</inkml:trace>
  <inkml:trace contextRef="#ctx0" brushRef="#br0" timeOffset="258596.2082">10112 13652 479 0,'0'0'61'0,"0"0"-19"16,0 0-8-16,0 0-8 0,0 0-4 15,0 0-6-15,0 0-3 0,0 0-7 16,0 0-3-16,0 0-3 0,-33-52-1 16,33 52-2-16,0 0 1 0,0 0 0 15,0 0 1-15,0 3 1 0,0 12 0 0,0 4-2 16,0 2 1-16,0 5-1 0,1-2-2 16,1 0-4-16,-1-8-3 0,1 5-11 15,0-1-22-15,1-7-68 0,-1 8-120 16</inkml:trace>
  <inkml:trace contextRef="#ctx0" brushRef="#br0" timeOffset="260192.4043">10317 13444 202 0,'0'0'59'0,"0"0"-3"16,0 0-6-16,0 0-7 15,0 0-7-15,0 0-10 0,0 0-6 0,0 0-3 16,0 0-7-16,-45-43-1 0,41 42-2 15,4 1-2-15,-1-2-2 0,1 2-2 16,-2 0 0-16,1-1-1 0,-2 1-1 16,3-1-1-16,-3 1-1 0,3 0 0 15,-1 0 0-15,-1 0 1 0,1 0 2 16,-1 0 1-16,1 0-1 0,-1 2 1 0,1 3 1 16,-1 0-2-16,1-1 0 0,-1 0 0 15,2 1 0-15,-1 0 1 0,1 1-1 16,0-6 0-16,0 4 0 0,0 3-1 15,0 1-2-15,1 2 2 0,2-3 0 16,2 2 0-16,1-1 1 0,4 2 1 0,-3-3-1 16,3 0 1-16,-1-1 0 15,2-3-1-15,-1 1 3 0,2-4 0 16,5 0 0-16,-2-4 0 0,5-6 0 16,-3-1 0-16,-4-3 0 0,1-1 0 0,-6 3 2 15,-1-1 4-15,1-1-1 0,-5 3 1 16,1-4-1-16,1-2-4 0,-3 7-1 15,-1-7-1-15,1 6 2 0,-2 5 0 16,1 0 3-16,-1 0 1 0,0 0 2 16,0 0-2-16,0 2-4 0,0 4 0 0,0 0-4 15,0-2-1-15,0 2-3 0,2 0-1 16,-2-1 0-16,0 1 1 16,0 0 2-16,0 0 2 0,0 0 1 15,0 0 0-15,1 5-1 0,2 8 0 0,0 5-2 16,-3-1-1-16,6 5-1 0,-5 1 1 15,2 3 0-15,-1 3 3 0,-2 3-1 16,1 5 1-16,-1 3-3 0,0 2 1 16,0 1-7-16,0-4 1 0,0-1 0 15,0-2 1-15,-3-5 6 0,0-3 1 0,-1-3 3 16,1-7-5-16,-1-2 3 0,1-7-5 16,1-5 2-16,-2 4 3 0,2-3 1 15,-3-1 5-15,1 2-3 0,-1-4 2 16,1-1 0-16,-8-1 1 0,5 0 0 15,-3-7-2-15,-3-6-7 0,1 0 3 16,5 1-6-16,3-3 6 0,1-2 1 16,1 5-1-16,1-8 0 0,1-1-2 15,1-4-2-15,7-7-2 0,3 0-4 16,5 2-2-16,0-2-2 0,1 5-4 0,1 2-7 16,-1 2-9-16,0 4-9 0,-2 3-7 15,1 1 1-15,0 2 3 0,-6 6-3 16,6 0 3-16,-6 3 7 15,-6 3 11-15,8-1 14 0,-8 2 9 0,3 0 6 16,6-2-1-16,-7 2 1 0,0 0-1 0,1 0 2 16,-7 0-1-16,5 0 0 15,0 0 6-15,1 0 2 0,0 0 6 16,-6 0 3-16,0 0 2 0,0 0 1 16,3 0-1-16,0 4 2 0,1 6-5 0,-1 5 7 15,1 3 0-15,-1 6-2 0,-3-1-4 16,0 4-4-16,0-2-4 0,0 1-2 15,0 1-1-15,0-3-3 0,-3-5-2 16,2 1 0-16,-2-9 1 0,3 2-3 16,-3 0 1-16,3 0-1 0,-1-1 0 0,-1-8 0 15,2 3 0-15,0-7 1 0,0 0-1 16,0 0 3-16,0 1 11 16,-1 0 6-16,1 1 9 0,0-1 0 0,-2-1-7 15,2 0-8-15,0 0-7 0,-3 0-3 16,-1-12-4-16,-1-4 4 0,1-7-5 15,-1 1 2-15,3-2-1 0,1 0 1 16,1-4 1-16,0 3-2 0,0-2 0 16,0 2 0-16,0 7-1 0,3 0 0 15,-2 7 0-15,3-1 0 0,-4 1-2 0,3 7 1 16,-2 0 0-16,-1 4-2 0,0-2 1 16,0 2-2-16,2 0 0 15,4 0-1-15,4 2 1 0,3 8 1 0,0 5-1 16,-3 6 1-16,0 2 2 0,-1 5-2 15,-2 0 5-15,-1 4-4 0,1 0 4 0,-3 2-5 16,-1-3 1-16,0-2 0 16,2 0-1-16,-2-3 3 0,-2-8-8 15,2 0-2-15,-3-7-11 0,3-6-18 16,-1 5-17-16,0-5-46 0,-1-2-13 0,1 4-56 16</inkml:trace>
  <inkml:trace contextRef="#ctx0" brushRef="#br0" timeOffset="260382.3184">10566 13828 419 0,'0'0'52'0,"0"0"-17"0,0 0-17 16,0 0-12-16,14-77-3 0,-2 61 0 0,7 2-1 15,-2-2 1-15,2 4-3 0,0 1-2 16,1 1-2-16,-7 4-7 0,4 1-2 15,1 2-9-15,-1 0-30 0,5 0-50 16,-3-2-83-16</inkml:trace>
  <inkml:trace contextRef="#ctx0" brushRef="#br0" timeOffset="260729.1135">10734 12985 529 0,'0'0'44'0,"0"0"-13"0,0 0-12 16,0 0-9-16,0 0-8 0,0 0-3 15,0 0-1-15,0 0 1 0,0 0 2 16,0 0-1-16,14 60 2 0,-2-25-2 16,5 3 0-16,-1 4 5 0,3 3-4 15,-2 6 3-15,1 2-2 0,-1 2-4 16,-1 2 2-16,1 2-3 0,-2 1 3 0,-1 0-3 16,1 1 1-16,-4-3-7 0,-1 1-1 15,-7-4-18-15,-3 1-55 0,-10-2-132 16,-10 1-69-16</inkml:trace>
  <inkml:trace contextRef="#ctx0" brushRef="#br0" timeOffset="261417.3324">9043 13321 343 0,'0'0'59'16,"0"0"-9"-16,0 0-7 0,0 0-6 15,0 0-7-15,0 0-5 0,0 0-8 16,0 0-4-16,0 0-7 0,-26-7-4 0,25 7-2 16,-5 0-1-16,-4 2-1 15,0 12 3-15,-6 6 1 0,3 4 1 16,0 3 2-16,-3 4-5 0,9 1 0 16,-3 2 0-16,4 6 2 0,2 4 3 0,-1 3 0 15,1 3 0-15,-2 0-4 0,-1-1 0 16,4-1 5-16,3-2-4 0,0 0 3 15,0-2-5-15,3-4-5 0,7-2 2 16,2-2-4-16,6-5-3 0,4-4-6 16,9 0-6-16,6-6-10 0,5-3-43 0,7-4-55 15,3-7-141-15</inkml:trace>
  <inkml:trace contextRef="#ctx0" brushRef="#br0" timeOffset="263611.8722">3344 14589 479 0,'0'0'58'16,"0"0"-16"-16,0 0-13 0,0 0-8 0,0 0-4 15,0 0-5-15,0 0-3 0,0 0-3 16,0 0-2-16,0 0-3 16,-14-10 0-16,11 10-2 0,3 0 1 15,-3 0-5-15,3 0 0 0,-1 0-2 0,-2 0 2 16,-2 14 4-16,-3 7 1 0,1 10 1 15,1 2-1-15,1 4 0 0,1-1-2 16,4 0 0-16,0 1-2 0,3-1-1 16,6-1 0-16,1 0 2 0,6-3-1 15,-2-1 0-15,2-6 0 0,0-2-1 0,0-3-3 16,-3-5-5-16,0-5-7 0,-3-2-7 16,-1-3-8-16,1-4 3 0,6 1 11 15,-2-2-5-15,8-5-14 0,-2-6-20 16,0-2-22-16,1-2 1 0,0-5-29 15</inkml:trace>
  <inkml:trace contextRef="#ctx0" brushRef="#br0" timeOffset="266209.4796">3635 14716 411 0,'0'0'40'16,"0"0"-7"-16,0 0 5 0,0 0-6 16,0 0-6-16,0 0-7 0,0 0-1 15,-61-82-3-15,57 73-2 0,1 2-1 0,0 2-3 16,3 0-6-16,-3-5-3 0,3 3-3 16,0-6-6-16,0-4 3 0,9 2-4 15,4-3 4-15,4 4 0 0,1 3 0 16,2 5 1-16,3 3-1 0,0 3 0 15,-1 4-1-15,0 11 4 0,-1 3-5 16,-3 6 7-16,-1 5-4 0,-5 1 3 16,-1 4 1-16,-4 2-2 0,-2-1 1 15,-4-2-1-15,-1-2 4 0,0-10-2 16,0-1 3-16,0-10 1 0,0-4 2 0,0 1 4 16,0-7 2-16,-1 0 3 0,1 0-2 15,-2 0-3-15,-2 0-3 0,1-2 0 16,-3-7-2-16,-4-3 0 0,4-3 0 15,-1 1-3-15,4-3 2 0,-1 1-1 16,1 4 0-16,-1-7 0 0,2 3 0 0,-1 5 0 16,-1-7-1-16,1 0 0 0,0-2-1 15,0 3 1-15,2-1-2 16,-1 6-4-16,1-2 4 0,-1 0-3 16,0 7 5-16,2 2-1 0,-2-1 0 0,2 2 0 15,0-3-2-15,0 3 2 0,0 4-1 16,-1-1-2-16,1 1 2 0,0-2-1 15,0 1 0-15,0-1 0 0,0 0 0 16,0 2 0-16,0-1 2 0,0 1-2 16,0-2 0-16,0 2 0 0,-3-1-1 0,3 1 0 15,0 0 2-15,0-2-1 0,0 2 0 16,0 0-2-16,0 0 2 16,0 0 2-16,0 0 0 0,0 0 7 0,0 2-6 15,0 4 5-15,0-1-6 0,0 4 1 16,0-2 0-16,0 2-1 0,4 2 1 15,-4-7-2-15,2 7 1 0,0-5 0 16,0 3-1-16,1 2 1 0,0-1 0 16,1 4-1-16,-1-6 1 0,3 5-1 15,1-1 1-15,-3-2-1 0,5 2-2 0,1-3 1 16,-4-3-1-16,8 2-1 0,-6-4 1 16,3-3 0-16,5 1 1 0,3-2-1 15,1-3-4-15,-1-6-2 16,-3-2 1-16,3-2 1 0,-2-3 2 0,-1 1 3 15,-4 0-2-15,-1 5 3 0,-5-3-2 16,-2 6 3-16,-2-4 0 0,1 2 2 16,-3-3-1-16,0 1-5 0,0 0 7 15,0 0-6-15,-2 2 7 0,-1-1 0 16,-1 2 2-16,-2 1 0 0,3 4-1 0,0-5 1 16,0 6 0-16,-1-2 1 0,3 1 1 15,1 3 3-15,-5-3-2 0,2 2-2 16,-1-2-4-16,1 2-3 0,3 1-2 15,-3-2 0-15,3 2-1 0,0 0 0 16,0 0 1-16,0 0 0 0,0 0 2 0,0 5-1 16,0 4 1-16,3 7 6 15,0-7-6-15,1 7 6 0,-2-7-6 16,1 2-1-16,0 0 2 0,-2-2-1 16,3 2 0-16,-4-7 0 0,3 3 0 0,-3-7 0 15,0 0 0-15,0 0 0 0,0 1-1 16,0 1 0-16,0-1-1 0,0 1 1 15,3-1 0-15,-3 1-1 0,0-1 0 16,0 1 0-16,3 4 1 0,0-2-1 16,-2 1 2-16,4 3-2 0,-2-4-1 0,0 4 2 15,1-1-4-15,0 1 2 0,2-1 1 16,-2 3-1-16,1-1 3 0,-1-2-1 16,2 2 0-16,-1 1 2 15,1-2-1-15,-4-3 1 0,2 3 0 0,-4-4 0 16,3-1 0-16,0 2 0 0,-3-5-1 15,0 0 0-15,0 0 1 0,0 2 0 16,0-1 0-16,3-1 2 0,-3 1 0 16,1-1 3-16,-1 2-1 0,2-2 0 15,-2 0 0-15,0 1-1 0,1-1-1 0,-1 0-1 16,0 0-2-16,2 0 0 0,-2 0-1 16,0 0 2-16,0 0-1 0,0 0 0 15,1 0-1-15,-1 0 0 0,0 0-1 16,0 0 1-16,0 0 1 0,0 0-1 15,0 0 1-15,0 0-1 0,0 0 1 16,0 0 0-16,0 0-2 0,0 0 0 16,0 0 1-16,0 0 0 0,0 0 0 15,0 0 0-15,0 0 1 0,0 0-1 16,0 0 2-16,0 0-1 0,0 0 1 0,0 0 2 16,0 0 1-16,0 0 1 0,0 0 0 15,0 0-1-15,0 0-2 0,0-1 2 16,0-1-1-16,0 1 1 0,-1 0 0 15,-2-4-1-15,0 0-1 0,0 1 1 16,0 1-2-16,0-2 2 0,0 2-2 0,0-4 1 16,-1-1 0-16,-2-1 0 0,-1-3-2 15,3 4 1-15,-4-7-1 16,1 0-1-16,0 0 1 0,-2-5 0 16,2 6-1-16,4-1-4 0,-3 4 4 0,4 1-6 15,-1-1 7-15,1 4-1 0,2 3 0 16,0 4-1-16,0-5-1 0,0-2 0 15,0-4-2-15,7-2 1 0,-1 6-2 16,6-4 3-16,-2 3-1 0,1 3-1 16,1 1-1-16,-1 1-3 0,-6 2 2 0,2 1 1 15,-1 0 3-15,7 0 2 0,-3 0 0 16,0 2-2-16,3 6 0 16,-4-3 0-16,-2 5 0 0,-1-3 2 15,-3 3 2-15,2-1 5 0,-3 3-5 0,-2 7 6 16,0-7-4-16,0 6-1 0,0-1 0 15,-2-7 0-15,-3 5-2 0,2-5 0 16,-3-2 1-16,3 2-1 0,0-6 0 16,2 1-1-16,1-5 1 0,0 0 0 15,0 0-4-15,0 0 0 0,0 0 0 0,0 1 0 16,0 1 1-16,0 1-1 0,1 0 3 16,8 1-1-16,-3-1 0 0,1-3 1 15,3 2-1-15,-1-2 1 0,4 0 2 16,-2 0-1-16,-5 0 0 0,0 0-1 15,-2 0 0-15,2 2-1 0,-2-2 0 16,2 1 1-16,-6-1 2 0,0 5 0 16,2-1 2-16,-2 7 0 0,0 4-1 15,-6-1-2-15,-3 4 1 0,1-6-2 16,0-2-2-16,4-3-4 0,1-4-10 0,0 1-22 16,3-4-34-16,0 0-73 0,0 0-114 15</inkml:trace>
  <inkml:trace contextRef="#ctx0" brushRef="#br0" timeOffset="266490.7901">4290 14427 572 0,'0'0'51'15,"0"0"-14"-15,0 0-12 0,0 0-6 16,0 0-8-16,0 0-2 0,0 0-5 16,0 0-3-16,0 0-2 0,0 0-3 0,-22 0-3 15,21 0 2-15,1 0 1 0,0 5 1 16,0 9 4-16,7 6-1 0,5 5-2 16,-1 0 0-16,1 0 4 0,-3-2-7 15,-2 0-4-15,1-6-13 0,-3-1-22 16,1 1-29-16,-5-6-59 0,2 2-101 15</inkml:trace>
  <inkml:trace contextRef="#ctx0" brushRef="#br0" timeOffset="267848.44">4316 14062 561 0,'0'0'49'15,"0"0"-13"-15,0 0-12 0,0 0-9 16,0 0-6-16,0 0-8 0,0 0 0 0,0 0-3 16,0 0-3-16,-24-11-2 0,24 11 0 15,0 0 2-15,0 0 2 0,0 0 3 16,3 8 0-16,8 2 0 0,2 3 0 15,-3-6 0-15,0 1-1 0,-4-4-2 16,-3-2 0-16,8 2 1 0,-6-2 2 0,-1 0 0 16,-1-1 2-16,3-1 3 0,7 0-3 15,1-6 1-15,5-3-2 16,-4-2 0-16,-5 4 0 0,0-4 0 16,-3-1 0-16,-4 3 1 0,4-5-1 0,-2 5 1 15,-3-3 0-15,1 1 1 0,-3-1 0 16,2 0 0-16,-2 0-1 0,0 1 3 15,0 5-1-15,0 1 3 0,0 5-1 16,0-1-2-16,0 1 0 0,0-2-1 16,0 1-3-16,0-1-2 0,0 1-2 0,0 1-1 15,0 0 3-15,0 0 0 0,0 7 3 16,4 8-2-16,3 9 1 16,2 1 0-16,1 5 0 0,2 5-1 15,-2 4 1-15,4 3-1 0,-2 5 0 0,4 3-3 16,-2 3 1-16,2-1-4 0,-1-4 2 15,0-1 0-15,-3-4 4 0,0-4 6 16,-2-5-6-16,-6-2 3 0,-1-9-5 16,0-3 1-16,-3-7 1 0,0-4 2 15,-3 1 0-15,-4-3 1 0,-1-1 1 0,-3-5-2 16,-1-1 2-16,-3-1-2 0,-3-10-1 16,2-3-1-16,3-6-2 0,0-3-1 15,3-6-1-15,6-7-2 0,2-3 4 16,2-4-3-16,2-5 3 0,5-4 0 15,7 1-4-15,-2-1 2 0,5 4-1 16,-2 4 0-16,-2 7-1 0,4 5 1 16,-5 7 0-16,-1 2 3 0,-5 8 1 15,3 3 1-15,-5 2 1 0,-1 6 0 16,3-4 1-16,-5 5 0 0,2-2 0 0,0 3-1 16,-3 2-1-16,0-2 1 0,0 2 0 15,0 0 1-15,3 0 0 0,3 0-1 16,1 0 1-16,3 6-1 0,0 3 0 15,-1 2 0-15,-1 1 0 0,3 4 0 16,-1 0 0-16,-2-1-1 0,1 0 2 0,-2 3-1 16,2 0 0-16,-2 1 0 15,3 2 0-15,-2-1 0 0,-1 1-1 16,-4-6 1-16,4 0 0 0,-6-4-1 16,1-6 2-16,-1 5-1 0,1-5 1 0,-2-1 0 15,1 2 1-15,-1-6 0 0,0 0 0 16,0 0 2-16,0 2 0 0,2 0 1 15,-2-1-1-15,0-1-1 0,0 0 1 16,0 2 0-16,-5-2 1 0,-6-2 2 16,-2-7-1-16,-2-3 0 0,2-3-2 0,0-4-1 15,3 1 0-15,0-3 1 0,3 0-2 16,-2 1 1-16,-1-2-1 0,3 3 1 16,2 5-1-16,1-3 0 15,-2 1-1-15,2 4 0 0,3-7-2 0,-1 9 1 16,1-2-1-16,1-1 0 0,0 1 0 15,0-4 0-15,0 5-3 0,1-5 2 16,6-1-2-16,-4 9-6 0,6-7 6 16,-5 8-6-16,2-1 4 0,4 0 1 15,-7 4 0-15,6 0 0 0,-5 3 0 0,6 1 0 16,3 0-2-16,-1 5 7 0,2 5-5 16,-2 3 7-16,-5 3-2 0,3 1-2 15,-4-3 2-15,-2 1-1 0,-2 0 1 16,-1-5-1-16,2 9 1 0,-3-9 0 15,0 3 1-15,0 0 0 0,0-7 0 16,0 0 0-16,0-6 1 0,0 0-1 16,0 0 0-16,0 2 1 0,3-1 0 15,-3 1-2-15,0 0 2 0,0-1-2 16,0 0 0-16,0 1-1 0,0-1-4 0,0 1 3 16,3-2-1-16,-2 1 2 0,8-1 1 15,-3 2-1-15,7-2 1 0,7 0 0 16,0 0 2-16,5 0 1 0,1 0-3 15,-9-3 1-15,1 1-2 0,-7 2-1 16,-1 0 1-16,-1 0-1 0,-1 7 2 0,0-1 0 16,-5 4 2-16,-3 7-1 15,0-2 1-15,-5 6-1 0,-6-4 0 16,1 0-1-16,-5-3 0 0,2 1-1 16,-3-2 0-16,5-4-3 0,-1 1-5 0,5-6-16 15,2-3-36-15,0 2-71 0,5-3-145 16</inkml:trace>
  <inkml:trace contextRef="#ctx0" brushRef="#br0" timeOffset="268172.0107">4896 13509 592 0,'0'0'33'15,"0"0"-8"-15,0 0-9 0,0 0-8 0,0 0-5 16,0 0-4-16,0 0 0 0,0 0-1 16,0 0-1-16,0 0 0 0,65-21 1 15,-30 33 2-15,1 8-1 0,3 6 0 16,-3 5-2-16,0 10 1 0,-4 4 2 15,0 8 3-15,-3 4 5 0,-3 4-4 16,-3 0 1-16,-7-4-7 0,0 1-2 16,-9 1 1-16,-7 4-6 0,0 2-6 15,-9 1-28-15,-11-3-47 0,-3-2-164 16</inkml:trace>
  <inkml:trace contextRef="#ctx0" brushRef="#br0" timeOffset="276316.935">10724 14614 414 0,'0'0'63'0,"0"0"-16"15,0 0-15-15,0 0-8 0,0 0-7 16,0 0-5-16,0 0-4 0,0 0-3 0,0 0 0 16,0 0-3-16,-8 4 1 0,8-4-1 15,0 0-1-15,0 0 1 0,0 0 0 16,3-7-1-16,8-2 0 0,4-3-2 15,0-2-4-15,7-3 6 0,2-1-5 16,2-2 5-16,1 2-1 0,0 2-4 0,2 2 2 16,0 0-5-16,-2 2-4 15,2 2-8-15,-3 0-13 0,-6 6-16 16,-2 0-31-16,-1 4-28 0,-7 0-17 16,0 2-47-16</inkml:trace>
  <inkml:trace contextRef="#ctx0" brushRef="#br0" timeOffset="276542.0914">10765 14857 451 0,'0'0'61'0,"0"0"-22"15,0 0-16-15,0 0-10 0,0 0-6 0,0 0-4 16,0 0-1-16,0 0 0 0,0 0 0 15,70-50-1-15,-43 32 1 0,2 1-2 16,3-1-3-16,1 1 0 0,2 0-6 16,0 2-10-16,0 3-13 0,-5 2-41 15,-4 0-57-15,-6 6-131 0</inkml:trace>
  <inkml:trace contextRef="#ctx0" brushRef="#br0" timeOffset="277849.0309">11299 14161 416 0,'0'0'59'0,"0"0"-17"0,0 0-11 0,0 0-8 16,0 0-7-16,0 0-6 0,0 0-5 15,0 0-3-15,0 0 0 0,-33-63-4 16,33 56 2-16,7-5 0 16,2-2 0-16,1 5 0 0,0 0-1 0,2 1 0 15,-1 3 0-15,2 0-1 0,-4 0-1 16,1 2 1-16,0 0-3 0,-5 1 1 15,6 2 0-15,-1 0-1 0,3 3 1 16,3 5-1-16,-1 4 0 0,-4 5 2 16,2 3 1-16,-4 4 0 0,1 5 0 0,-4 1 1 15,0 5 0-15,-5 0 0 0,2 0 1 16,1-2-2-16,-4-5 2 16,2-9 0-16,-2-6 0 0,0-2 2 15,0-6 0-15,0 1 0 0,0 1 5 0,0-7 2 16,0 0 2-16,0 0 2 0,0 0-3 15,0 0-1-15,0-2-4 0,-2-9 1 16,-2-4-2-16,-2-6 2 0,0-1 0 16,3-2-3-16,0 1 1 0,-1-2 1 15,0 0-2-15,3 1 2 0,-2-1-4 0,1 1 3 16,2 0-3-16,0 0 1 0,0 7-2 16,0-1 2-16,0-2-1 0,2 3 0 15,1-1 0-15,2 1 1 0,-5 9-2 16,3 1 2-16,-2-3-3 0,1 5 2 15,-1 0-1-15,1 1 2 0,-2 4 1 16,0-1 0-16,0 1 1 0,0-2 0 16,1 1-2-16,-1 1-1 0,0-2 0 15,0 2-2-15,0-2 1 0,0 2-1 16,0-1 0-16,0 1-2 0,0 0 0 0,0 0-2 16,0 0 3-16,0 0-2 0,0 0 4 15,0 1 0-15,0 13 0 0,-1 4 0 16,-2 5 0-16,0-2-1 0,0 2 1 15,-1 0 0-15,4 1 0 0,0 1-1 16,0-3 0-16,0 1-1 0,4-2 0 0,0-1-1 16,4-4 0-16,-1 0-1 15,6-3 0-15,-6-3 1 0,3-2-1 0,5-3-1 16,-8 0-4-16,13-3 1 16,1-2-4-16,2-2-5 0,4-7-11 0,2-5-20 15,0 0-31-15,-3-4-40 0,-1-2-61 16</inkml:trace>
  <inkml:trace contextRef="#ctx0" brushRef="#br0" timeOffset="278521.0045">11895 14057 441 0,'0'0'60'0,"0"0"-18"0,0 0-9 16,0 0-7-16,0 0-4 16,0 0-3-16,0 0-5 0,0 0-1 15,0 0-2-15,0 0-4 0,-35-55 0 16,35 55-5-16,-1-1-2 0,1 1-2 0,-2 0-4 16,1 0 4-16,-2 0 0 0,0 12 1 15,-1 8 0-15,-2 4 1 0,3 3-1 16,0 3 1-16,0-2-3 0,2 4 2 15,-2 0-2-15,3 2 2 0,-1-3-1 16,-1 0 3-16,1-10-2 0,-1-1 1 0,1-6 2 16,1-8-2-16,0-1 1 0,0-5-1 15,0 0 1-15,0 0 3 16,0 2 2-16,0-2 1 0,0 1-2 16,-2-2-1-16,2-12-2 0,-1-8-1 0,-2-10 2 15,1-3-3-15,0 1 1 0,0-4 0 16,1 4 2-16,-2-1-2 0,2 3 0 15,-2 2-1-15,0 7-1 0,1 4 2 16,1 6-1-16,1 6 0 0,0 0 1 16,0 6-3-16,0-1-1 0,0 1-2 0,0-2 1 15,0 2 0-15,0 0 2 0,6 3 1 16,6 8 0-16,3 5 0 0,1 6-1 16,-2 1 1-16,2 2-1 15,-1 2 0-15,-1 3-1 0,4 1 1 0,-1 3-1 16,0-2-2-16,2 0-2 0,0-4-2 15,-2-1-2-15,-1-4-6 0,0-3-13 16,-3-4-25-16,-3-5-36 0,-3-6-41 16,-4-2-66-16</inkml:trace>
  <inkml:trace contextRef="#ctx0" brushRef="#br0" timeOffset="278723.291">11730 14395 434 0,'0'0'21'16,"0"0"-9"-16,0 0-7 0,0 0-1 0,71-97-1 16,-42 78-3-16,1-2-4 0,4 1-9 15,0 2-19-15,0 1-43 0,0 2-80 16</inkml:trace>
  <inkml:trace contextRef="#ctx0" brushRef="#br0" timeOffset="279653.8196">12251 13942 589 0,'0'0'42'15,"0"0"-10"-15,0 0-11 0,0 0-8 0,0 0-4 16,0 0-5-16,0 0-3 0,0 0-2 16,0 0-3-16,0 0 3 0,-42-15-1 15,39 18 3-15,3 12-2 0,0 5 0 16,0 1-1-16,7 6-1 0,0-3-1 15,1-1 0-15,-1-1-4 0,3-3 0 0,-1-4-8 16,-2-4-14-16,-3-4-36 16,5-5-63-16,-2-2-115 0</inkml:trace>
  <inkml:trace contextRef="#ctx0" brushRef="#br0" timeOffset="281073.2282">12184 13677 414 0,'0'0'13'0,"0"0"-8"0,0 0-5 16,0 0 0-16,0 0 6 0,0 0-1 15,0 0 3-15,0 0-1 0,0 0-3 16,22 18 0-16,-11-13-4 0,-2-3 3 16,1 1 0-16,-5-1 4 0,0-1 4 0,0-1 2 15,-1 0 0-15,3-1 0 0,5-6-2 16,-5 0-5-16,2-6-1 0,-3 1-1 16,-2-4 0-16,4 1 2 15,-2 0 2-15,-3-2 2 0,0 7 1 0,2-8-1 16,-4 9 2-16,-1-4-4 0,4 3 2 15,-4 3-1-15,2 1 1 0,-2 0 2 16,0 0-1-16,0 0-1 0,1 1-2 16,-1 5-2-16,0-1-2 0,0 1-2 15,0-2-4-15,3 2-1 0,-3-1 0 0,0 1 1 16,3 0 2-16,3 3-1 0,1 11 2 16,7 4-2-16,-2 5 1 0,0 2-1 15,2 5 1-15,-1 2-1 16,1 0 1-16,1 4-2 0,1-1 1 0,-2 2-1 15,2 1 1-15,0 2 4 0,1 0-4 16,-2 2 5-16,4-5-8 0,-3 0-2 16,-2-4 3-16,1-4-1 0,-4-3 1 15,-4-8 0-15,-1-3 0 0,-3-6 1 16,-1-4 1-16,-2 2 1 0,0-4 1 0,-6 2 0 16,-9 1 0-16,-2-6 0 0,-6 0 1 15,4 0 2-15,-1-9 0 0,1-1 0 16,3-6 0-16,0-2-2 0,3-5 1 15,0-2-3-15,6-4-2 0,4-5 0 16,3-2-6-16,0-2-2 0,9-1 1 0,5 1-4 16,1-1 3-16,3 4-7 15,2 2-7-15,1 1-5 0,-1 6-5 16,2 1-2-16,-6 5 1 0,-5 8 2 16,-2 6 6-16,-6 3 3 0,-3 3 9 0,0 0 2 15,0 0 5-15,1 0 9 0,-1 0 4 16,0 3 3-16,0 3 1 0,0 4 0 15,0 1 0-15,0-6-1 0,0 1 0 16,0-6 0-16,0 0 4 0,0 0-1 16,0 1 4-16,-1 0 2 0,1 1 0 0,0-1 4 15,0 1-1-15,0 0-2 0,0-1-4 16,-2 1-5-16,2 0-3 0,0-1-2 16,0 0-1-16,0 5 0 15,0-1 2-15,2 4-2 0,5 5 1 0,-1 0-3 16,5 2 1-16,-2 1-2 0,-2 1 2 15,1 0-4-15,0 0 2 0,-2 1 4 16,0 1-6-16,1-1 5 0,0 0-3 16,-1 0-2-16,1-1 3 0,-2-4-3 15,-1 0 2-15,-1-5-4 0,2-2 1 0,-2 3-1 16,-1-7 2-16,1 1 1 0,-3-4 1 16,0 0 3-16,0 0 4 15,1 0 2-15,-1 1 0 0,0-1-3 16,2 0-2-16,-2-1-1 0,0-11-1 0,-5-6 3 15,-1-5 0-15,-2 2-5 0,2-1 4 16,0 1-4-16,-1 2 3 0,-1-1 3 16,0 1-2-16,-2 3 2 0,6 2-2 15,-3 1 1-15,1-1-3 0,0 4 1 16,-1-4-1-16,2 4 0 0,1 0 0 0,-2 1-1 16,2-4-1-16,1 3-1 0,2-1 0 15,-1-1-1-15,2 0-1 0,0-3 0 16,6-1 1-16,5 0 0 0,-3 5-1 15,2 1 0-15,3 2-1 0,-6 3 0 16,9 1 1-16,-6 3-2 0,2 1 0 0,5 0 0 16,-4 5-2-16,4 6 2 15,-5 3 1-15,-3 2 0 0,-1 3 2 16,-5 1-1-16,0 2 0 0,-3 1 2 16,0-2 1-16,0-4-2 0,0 0 2 0,0-6 0 15,-3-1 0-15,0 1 0 0,1-7 1 16,0 1-2-16,2-5 2 0,-1 0 0 15,1 0 0-15,0 0-1 0,-2 0 1 16,2 3-1-16,0-2-1 0,0 0 1 16,0 1 0-16,0 0-1 0,0-1 1 0,5 2-1 15,6-1-1-15,4 1 2 0,-4-1-2 16,5 1 1-16,3-1 1 0,-3 3-2 16,4 1 0-16,-3 0 0 0,-4 5 0 15,-1-1 8-15,-1 2-6 0,-3-1 5 16,-4 1-4-16,3 2 0 0,-4-5 1 15,3 0-1-15,-5 0-1 0,-1-3 2 16,0 5-1-16,0 3 0 0,-8-2 0 16,-2 0 0-16,-4-2 0 0,-1 1-1 15,-3-3 1-15,1 1-2 0,4-5-1 0,-3 2-4 16,10-2-7-16,-5-4-32 0,2 1-60 16,0-1-170-16</inkml:trace>
  <inkml:trace contextRef="#ctx0" brushRef="#br0" timeOffset="283420.9217">12628 13216 320 0,'0'0'59'16,"0"0"-8"-16,0 0-9 0,0 0-7 16,0 0-6-16,0 0-6 0,0 0-4 15,0 0-5-15,0 0-7 0,0 0-3 16,-49-44-4-16,49 44-2 0,0-1 1 15,0 1 2-15,3-2 1 0,10 1 2 16,8-1-3-16,4 2-1 0,0 0 1 16,1 0-1-16,-2 0-1 0,1 2 1 15,-2 2 0-15,3 1 2 0,2 1 0 16,1 0-1-16,2 0 5 0,1 2-6 0,0-2 6 16,1 0-7-16,-1-2 1 0,-3-1 0 15,-3 0 0-15,-7-1 1 0,-3 0-1 16,-5-2 2-16,-8 0-2 0,4 1-2 15,-7-1 2-15,0 0 0 0,0 0 2 16,2 0-2-16,-1 2 2 0,1-2 1 0,-1 1-3 16,1-1 1-16,-2 6-1 0,0 0 0 15,0 8 1-15,0 4-1 16,0 3 0-16,-5 5 0 0,1 1-1 16,2 1 0-16,2 1 0 0,0 3 1 0,0 3-3 15,3 2 3-15,3 3-1 0,2 1 1 16,1 1-2-16,-1 0 2 0,-1 2-2 15,2-2 0-15,-2 0 6 0,-1-1-4 16,-2-1 2-16,2-3-5 0,-3 0-6 16,-2-5 0-16,-1-3-6 0,0-10-15 0,0-3-39 15,-1-7-64-15,-4-6-139 0</inkml:trace>
  <inkml:trace contextRef="#ctx0" brushRef="#br0" timeOffset="284553.0672">10922 14142 93 0,'0'0'33'0,"0"0"7"0,0 0 3 15,0 0 1-15,0 0-5 0,0 0-7 0,0 0-3 16,0 0 0-16,0 0-1 0,-51-59-6 16,50 55-1-16,-1 1-5 0,2 3-4 15,-1-2-3-15,1 2-4 16,0-2 0-16,0 2-4 0,0-1 3 0,0 1 1 15,0 0 2-15,0 0 0 0,0 0-1 16,0 0 1-16,0 8-2 0,4 0 1 16,1 6 2-16,-1 1-2 0,-4 3 1 15,4 7-3-15,-4-1-1 0,0 4 1 16,0-1-1-16,0 3 1 0,0-3-1 0,0-1-2 16,0-6 2-16,0-2-3 0,0-4 0 15,0-1 0-15,0-1 0 0,0 1 0 16,0-1 0-16,2 1 0 0,0-2 1 15,0 1-1-15,-1 0 1 0,1-1-2 16,-1 0 2-16,1-7-1 0,-1 1 3 0,-1-5-2 16,0 0-1-16,0 0 2 0,2 1-2 15,-2 1 2-15,1 0 0 16,-1-1 0-16,0 0-2 0,0 1 1 16,0 0 0-16,0-1-1 0,3 1 0 0,-3-2 5 15,0 3-6-15,3 3 6 0,-3 0-4 16,1-1-1-16,1 5 0 0,-1-4 0 15,1 3 1-15,-1 1 0 0,1-5 0 16,-1 0 0-16,-1-5 0 0,0 0 1 16,0 0-1-16,3 2 3 0,-3-1 0 0,1 1 0 15,-1-1 1-15,2 1-2 0,-1-2 1 16,5 1-1-16,-2 2 0 0,5-2 2 16,1 3-2-16,3-1-1 0,6-2-1 15,-2 2 0-15,8-1 0 0,-2-1-1 16,1 2 0-16,1 2 0 0,1-1 0 15,2 2 0-15,1 2-2 0,1 1 0 16,3 3-1-16,1 1-4 0,-1 0 2 16,0 1-6-16,2-1-3 0,1 1-4 15,1-2-11-15,3-4-34 0,4-3-54 0,1-2-116 16</inkml:trace>
  <inkml:trace contextRef="#ctx0" brushRef="#br0" timeOffset="285673.016">13387 13239 287 0,'0'0'46'16,"0"0"-13"-16,0 0-9 0,0 0-8 16,0 0-2-16,0 0-3 0,0 0-2 0,0 0 0 15,0 0-3-15,-8-2-1 0,8 1 0 16,0 1-1-16,0-4 2 0,5-1-3 15,4-3 0-15,7-2-6 0,0-2 4 16,0 1-4-16,3-1 2 0,-1 0 2 16,1 0-2-16,0 1-1 0,-1 0 2 0,-4 4 0 15,-1 1 0-15,-3 1 0 0,-6 2-1 16,2 1 1-16,-6 2-2 0,0-1 1 16,0 1-2-16,2 0 2 0,-1 0 1 15,-1-1 3-15,3 1 1 0,-2 0 3 16,1 0-2-16,-2 0 0 0,0 0-1 15,0 0-2-15,0 0-2 0,-2 0 2 16,-9 0-1-16,-5 4-1 0,0 4 0 16,-1 0 2-16,1 2-2 0,0 0 1 15,-2 1 0-15,0 3 6 0,-1 1-4 0,1-1 4 16,1-1-1-16,4-4-2 0,0 1 3 16,6-5-2-16,-2 2-1 0,2-1-2 15,4-3 1-15,-1 0-3 0,4-3 1 16,-3 0 0-16,3 0-2 0,0 1 0 15,0-1-1-15,0 0 2 0,0 2 0 16,0-2-1-16,3-5-2 0,8-4-5 16,5-6-10-16,3-3-16 0,4 1-28 15,4-3-52-15,4 2-93 0</inkml:trace>
  <inkml:trace contextRef="#ctx0" brushRef="#br0" timeOffset="289189.3641">12855 13773 9 0,'0'0'20'16,"0"0"10"-16,0 0 10 0,0 0 4 0,0 0 0 15,0 0-9-15,0 0-11 0,0 0-9 16,0 0-3-16,-19-20-3 0,15 13-2 16,2 2 3-16,1 1-3 15,-4-5-1-15,3 4 1 0,1 1-3 0,-4-6 4 16,4 6 1-16,-5-5-4 0,0 2 1 15,3 3-1-15,-2-2-3 0,2 3 3 16,0 0-5-16,-5-1 1 0,4 3 1 16,0-3 2-16,-6-1 1 0,5 3 3 15,-2-5 1-15,1 2 1 0,0-1 1 0,-2-3 0 16,5 6-1-16,-1-4 2 0,1 5-1 16,0-3 0-16,1 1 1 0,-1 0 1 15,2 1 3-15,-1-2-3 0,1 3-4 16,1 2-3-16,-3-2-5 0,3 2-3 15,0 0 1-15,0 0 1 0,0 2 2 0,0 8-1 16,0 7 1-16,0 4-1 16,0-6 0-16,0 2 1 0,3-1 1 15,-2-2 1-15,-1 6-2 0,0 0 0 16,0-1 1-16,0 7-2 0,0-3 1 0,0 1 5 16,0 2-6-16,-1 1 4 0,-2 2-3 15,3 0-4-15,-1-3 3 0,1-6-2 16,0-2 1-16,0-6-1 0,0-6 1 15,0 0-1-15,0-2 2 0,0 1 0 16,0 0 2-16,0-1 2 0,0-4 4 0,0 0 2 16,0 0 3-16,0 0-2 15,1 0-1-15,5-6-4 0,-2-3-6 16,1-6 4-16,-1 0-2 0,-1-2 2 16,0-6-4-16,2 1 2 0,-3 0-3 0,-1 5-6 15,1-2 8-15,-2-1-8 0,0-1 7 16,0-6 1-16,0 2-1 0,0 2 4 15,0 1-2-15,0-1-1 0,-2 6-1 16,1 1 1-16,-1 3 0 0,0 0 1 16,-1 1 1-16,3 0-1 0,-3 1 0 0,3 4 0 15,0 3 1-15,-1-1-2 0,1 0 1 16,-2-1-1-16,2 1 0 0,0 5 0 16,-1-2-1-16,1 2-1 15,0 0-1-15,0-3-1 0,0 2 0 0,0 1 0 16,0-1-1-16,0 1 2 0,0 0 1 15,4 2-1-15,10 9 1 0,1 3 0 16,2 3 0-16,-1-1 0 0,3 2 0 16,1 2 0-16,-1 1 0 0,4 0-2 15,2 2 4-15,-1-1-2 0,-2 1 0 0,4 0 0 16,0 2 0-16,-3-1 5 0,2 2-4 16,-1-2 5-16,-2 1-2 15,-2-3-5-15,-2-4 1 0,-3-3-2 0,-4-4 0 16,-1-2 1-16,-3-2 1 0,-4-5-1 15,0 1 1-15,-3-3 0 0,0 0-2 16,0 0 2-16,1 2 0 0,1-2-2 16,-2 0 1-16,0 0-7 0,0 0-6 15,-5-5-9-15,-6-4-10 0,-4-3-19 16,1 4-33-16,-1 0-53 0,-6 0-58 0</inkml:trace>
  <inkml:trace contextRef="#ctx0" brushRef="#br0" timeOffset="289478.3698">12645 14106 322 0,'0'0'58'0,"0"0"-16"0,0 0-13 16,0 0-5-16,0 0-9 0,0 0-4 15,0 0-3-15,38-82-4 0,-16 68-1 16,-2 2-1-16,5 0 2 0,2 0-3 16,3 0 1-16,2-3 1 0,0-2-6 0,3 3-4 15,-2-1 4-15,0 0-5 0,-2 1 3 16,-2 2-2-16,-3 2-2 0,-6 3-4 16,-4 3-4-16,-5 1-7 15,-5 1-11-15,0 2-18 0,-3 0-16 0,1 0-5 16,1 0-21-16</inkml:trace>
  <inkml:trace contextRef="#ctx0" brushRef="#br0" timeOffset="289673.4264">12803 14013 321 0,'0'0'70'0,"0"0"-14"0,0 0-17 16,0 0-15-16,0 0-14 0,0 0-6 16,0 0-8-16,0 0-1 0,0 0-6 15,0 0-24-15,65-44-47 0,-27 25-68 16</inkml:trace>
  <inkml:trace contextRef="#ctx0" brushRef="#br0" timeOffset="293522.0485">13862 12611 286 0,'0'0'59'0,"0"0"-14"0,0 0-6 15,0 0-10-15,0 0-4 0,0 0-3 16,0 0-5-16,0 0-3 0,0 0-5 16,-54-50 1-16,51 47-2 15,0-1 0-15,3 4-6 0,-1-1 2 0,1 1-1 16,-3 0-1-16,3-2 4 0,-1 2-4 15,-1-1-1-15,1 1-2 0,-1 0 1 16,1 0 0-16,1 0-1 0,-2-2 1 16,2 2 1-16,-1 0-1 0,1 0 0 15,-2 0 0-15,2-1-5 0,-1 1 6 0,1 0 0 16,0 0 0-16,-2-1 5 0,2 1-6 16,0 0-4-16,0-2 5 0,0 2 0 15,0 0-1-15,0 0 4 0,0 0-5 16,0 0 0-16,0 0 1 0,0 0 0 15,0 0-3-15,0 0 2 0,0 0 0 16,0 0 1-16,0 0 1 0,0 0 0 16,0-1-1-16,0 1-4 0,0 0 4 15,0-2 0-15,0 2 1 0,0 0-1 16,0-2 1-16,0 1-5 0,0-1 5 0,0 2 1 16,0-1-1-16,0 1 0 0,0-2 1 15,0 2 0-15,0-1-1 0,0 1 2 16,0-2-1-16,0 2 0 0,0-1 0 15,0 1 1-15,0-2-1 0,0 2 1 16,-2 0 0-16,2 0-1 0,0 0 0 0,-2 0 3 16,2 0-4-16,0 0 1 15,0 0-2-15,-1 0-4 0,1 0 4 16,0 0-1-16,0 0 1 0,-3 0 0 16,3 0 0-16,0 0 6 0,0 0-6 0,0 0 5 15,-3 0-5-15,0 3-2 0,-1 5 0 16,-1 0 2-16,-1 2 0 0,0 5 0 15,0 2 2-15,-3 6-1 0,3-1-1 16,2 4-1-16,-2 2 1 0,5 3-3 16,-1 4 3-16,2 5-1 0,0 4 1 0,5 4-2 15,3 2 2-15,2 2-3 0,2-2 2 16,4-2-2-16,0 1 2 0,1-3 5 16,5-1-4-16,-2-1 3 0,5-1-4 15,-1-5-1-15,5-3-1 0,0-6-1 16,1-3 0-16,1-7-2 0,-1-2 0 15,2-5-4-15,0-4-9 0,-2-6-19 16,5-2-28-16,-2-1-21 0,0-11-29 16,-2-5-45-16</inkml:trace>
  <inkml:trace contextRef="#ctx0" brushRef="#br0" timeOffset="295236.7441">13999 13035 218 0,'0'0'63'0,"0"0"-8"0,0 0-8 16,0 0-9-16,0 0-8 0,-22-80-9 15,21 62-4-15,1 8-6 0,0-1-4 16,0 0-2-16,0 1-3 0,3-3-1 15,4 0-2-15,0 1 0 0,5 2-1 16,-1 2 0-16,-2 3-2 0,8-1 0 16,1 3-2-16,-2 3 1 0,7 0-2 15,-4 9 2-15,-1 4 0 0,1 6 1 16,-4 4 2-16,0 2 0 0,-3 2 2 0,-2 3 0 16,-1-1 0-16,-5-4-2 0,-1-5 2 15,-1 0 0-15,-2-8 2 0,0 0 1 16,0 0 1-16,0-8 3 0,0 3 4 15,0-7 6-15,0 0 2 0,0 0 0 16,0 0-1-16,-2 0-2 0,-2 0-3 0,-3 0-2 16,-2-4-2-16,5-1-2 15,-2-6-1-15,0-4 1 0,0 4-2 0,2-9-1 16,1 1-1-16,3-1 1 16,-1-8-1-16,1 3 0 0,-2-1 0 0,2 0 1 15,-1 8 1-15,1-4 1 0,-2 1-2 16,1 2 0-16,-1-3-3 0,1 4 0 15,1 6 0-15,-2 0-1 0,1 0 1 16,-1 6 0-16,2 1-1 0,0 5 0 16,-1-2-2-16,1 2-1 0,0 0-1 0,-3-1 1 15,3 1-1-15,0 0 1 0,0 0 3 16,0 11-2-16,0 4-1 0,4 6 0 16,2 0 1-16,0-1 1 15,0 3 1-15,5 1-1 0,-2 0-2 0,1-1-1 16,3-2-3-16,2-1 0 0,3-3-4 15,4-5-4-15,0-3-7 0,4-2-6 16,1-6-1-16,-1-1-2 0,0 0 1 16,-1-8 2-16,0-2 1 0,-4-1 6 15,-2-1 8-15,-7 3 8 0,-5 3 11 0,-4 0 4 16,-2 1 4-16,1 0 0 0,-2-7 0 16,0 2-2-16,-7-4 1 15,-4-2 0-15,1 5 1 0,0 0 4 0,0 3-2 16,1 2 2-16,-5-1-2 0,7 2-2 15,2 4-1-15,1 0-4 0,4 1-2 0,-3-2-5 16,-1 2-1-16,-1 0-1 16,0 2-1-16,-1 3 0 0,3 6 0 15,1 5-2-15,2 3 2 0,0 5-1 16,8-1 1-16,-1-2-1 0,2 0-1 0,2 1-1 16,1-3 1-16,1 1-2 0,-2-2-1 15,1 1 3-15,-1-4-2 0,-2-5 1 16,0 1 2-16,-3-4-2 0,1 0 2 15,-1 0 1-15,-5-4 0 0,3 0 2 16,-4-3 1-16,0 0 5 0,0 0 0 0,0 0-1 16,2 2 2-16,-2-2-4 15,-3-5 0-15,-4-5 2 0,-5-5-2 16,2-2 1-16,0-4-1 0,-3 2 2 16,4-2-2-16,-1-1 0 0,-1-3-1 0,2 1 1 15,2 0-3-15,-1-1 1 0,4 8-2 16,1-1 1-16,2 8-1 0,-1-2-1 15,2-1-1-15,0 1 1 0,0 1-1 16,0 2 0-16,0-1 1 0,5 0-2 16,0 3 1-16,1-1 0 0,0 1 0 0,-3 4-1 15,3-2-1-15,-3 1 1 0,0 1 0 16,2 1-2-16,-2 1 2 16,1-1 0-16,1 1 2 0,5-1 0 15,1 2 0-15,3 0-2 0,1 2 0 0,-3 5 0 16,-2 4 0-16,0 1 2 0,-1 5-1 15,-2-1 1-15,-2 4 1 0,-4 3 0 16,-1 1 3-16,0 2-3 0,-6-2 1 16,-1-1-1-16,1-6 0 0,0-3 1 15,2-6 2-15,1-4-1 0,2 0 1 0,1-4-1 16,0 0 0-16,0 0 0 0,0 0 0 16,0 0-1-16,0 0-1 0,0 0-1 15,3 0 1-15,2-3 0 0,5-2 0 16,1 3-2-16,0-2 2 0,-1 3-2 15,-1 1 0-15,4 0 1 0,-4 0 0 16,2 7 1-16,-4-1 1 0,2 4-1 16,-5-2 1-16,-1 0 0 0,0 2 0 15,-1-6-1-15,-2 5 1 0,0-3-1 16,0 0-1-16,0 6 1 0,0-1 1 0,-8 4-1 16,-2 4 1-16,-4-3-3 0,1-1-2 15,-3-1-5-15,6 0-11 0,1-5-39 16,2-3-62-16,6-1-128 0</inkml:trace>
  <inkml:trace contextRef="#ctx0" brushRef="#br0" timeOffset="295522.7581">14809 12705 532 0,'0'0'49'0,"0"0"-13"0,0 0-17 15,0 0-10-15,0 0-4 0,0 0-5 16,0 0 0-16,0 0 0 0,0 0-1 16,0 0 1-16,-49 50-1 15,49-35 1-15,0 5-3 0,1-6 0 0,4-1-1 16,0 2-1-16,-2-6-1 0,3 5-2 15,-3-5-4-15,-2-4-12 0,2 3-17 16,0-3-26-16,-1-3-29 0,1 3-17 16,-3-5-34-16</inkml:trace>
  <inkml:trace contextRef="#ctx0" brushRef="#br0" timeOffset="297140.3522">14826 12435 386 0,'0'0'67'0,"0"0"-11"0,0 0-12 15,0 0-11-15,0 0-8 0,0 0-9 16,0 0-7-16,0 0-6 0,0 0-4 0,0 0-2 16,-19-32 2-16,19 32 0 0,0 0 1 15,0 0 0-15,2 1 0 0,5 5 0 16,0 0 0-16,2-1 0 0,-2 1 1 15,-4-3-2-15,1 0 1 0,-4-3 0 16,0 0 0-16,0 0 1 0,2 2 1 0,-1-2 1 16,1 1 2-16,-1-1-1 15,1 0 0-15,-2 1-2 0,1-1-1 0,-1 0 0 16,0 2 0-16,0-2 0 16,0 0 1-16,0 0-2 0,-1 0 0 0,-1 0 1 15,1 0-1-15,-1 0 0 0,1-2 0 16,-1 2 2-16,1-1-1 0,-2 0 0 15,3-1-1-15,-1 1 1 0,-1-1 0 16,1 2 1-16,-1-1 0 0,1 1 0 16,-1-2 0-16,1 2 1 0,1-2-2 0,-2 2 1 15,2-1-1-15,-2 1-1 0,2 0 1 16,-2-2-1-16,2 2-1 0,-1 0 0 16,1 0-1-16,-2 0 0 15,2 0 1-15,0 0 1 0,0 2 0 0,0 4 2 16,0 6-2-16,0 0 0 0,0 0 1 15,0 7-2-15,3-3 1 0,1 6 5 16,-2-6-5-16,1-1 4 0,0-4-4 16,0 0-2-16,1-2 0 0,-1-5 0 15,3 3 1-15,-2-5 0 0,0 0 0 0,6-2 2 16,1 0-2-16,4-7 4 0,4-8-2 16,0-4-5-16,-2-4 5 0,-2-1-5 15,-2-2 5-15,0 1 1 16,-3 0-1-16,-1 1 0 0,-2 6 0 0,-4 1 1 15,-2 6 0-15,-1 5 2 0,2 0 0 16,-2 6-3-16,0 0 1 0,0-4 0 16,0-2 0-16,0 2 0 0,0 1 0 15,0 3-2-15,-2-1 1 0,2 1-3 16,0 0 1-16,-1-1 0 0,1 1 0 0,0 0-1 16,0 0 1-16,0 0 1 0,0 7 0 15,1 8-1-15,5 5 1 0,1 0-2 16,3 2 3-16,-1 1-2 0,3 4 1 15,2 1 5-15,-1 2-5 0,3 2 3 16,-1 0-3-16,2 1-2 0,-1 1 0 0,0-1 0 16,-3-1 0-16,-2 2-2 15,-1-4 2-15,-4-2-2 0,-1-8 1 16,-4 0 0-16,-1-2 1 0,-1-2 1 16,-8 3 1-16,-5-5-1 0,-1-4 2 0,2-5-1 15,-4-3 1-15,-1-2 0 0,4-4 0 16,-6-8-1-16,6-3 0 0,2-4-1 15,4-3 0-15,5-4-1 0,3-1-2 16,0-3-5-16,8-4 1 0,6-2-1 16,4 1 0-16,2-1 1 0,1-1-7 0,1 2-1 15,1 0 0-15,2 2 1 0,-2 2 7 16,-1 3 1-16,-1 3 2 16,-2 4 3-16,-7 8 1 0,-5 0 4 15,1 6-1-15,-6 4 4 0,1 0 2 0,-3 3-4 16,0 0 3-16,0 0-4 0,0 0 0 15,1 0-2-15,-1 0 0 0,0 0-2 16,0 0 1-16,0 0 1 0,0 1 0 16,0 5 1-16,-1 7-2 0,-2-3 0 15,1 1-1-15,1-1 0 0,1 2 0 0,0 7 2 16,0-1-1-16,0 5 6 0,3-1-5 16,1 3 2-16,2-3-2 0,0 1-2 15,0-1 1-15,1-3-2 0,-1-1 0 16,1-1-2-16,-1-5 0 0,0 1-1 15,-1-5 0-15,-2 0-2 0,1 1 4 16,-2-6 0-16,1 2 1 0,-3-5 3 16,0 0 2-16,0 0 0 0,0 0 3 15,0 0-2-15,0 0-1 0,-3-6 2 16,-6-8-1-16,-4-3 1 0,3 1-1 0,0 1 1 16,-3-2 0-16,4 2 2 0,-2 0-3 15,-1-2 2-15,0 2 0 0,1 0-4 16,1-1 5-16,1 5-5 0,1-1 4 15,3 5-1-15,-2-2 0 0,3 0 0 16,-1-1-1-16,1 3 2 0,-2-4-3 0,3 1 0 16,2 5-1-16,1-7-1 15,0 0-1-15,0-5-1 0,7-2-1 16,0 2-2-16,5 2 1 0,2 3 1 16,1-1 1-16,3 3 1 0,0 1-3 0,-2 3-1 15,-3 1 0-15,-2 3-2 0,-2 2 1 16,7 2 0-16,-3 7 0 0,0 5 1 15,-3 3 2-15,-4 1 0 0,-3 3 2 16,-2 2-1-16,-1-1 1 0,0 1 1 16,-4-3-1-16,-1-5-1 0,-1-3 2 0,3-2-1 15,0-8 1-15,1 3 2 0,2-5-3 16,-1 0 0-16,1 0 0 16,0 0 0-16,-2 0 0 0,2 1 0 15,0 1 0-15,0-2-2 0,0 1 2 0,0-1-1 16,0 0 0-16,2 0 1 0,4 0-1 15,8 0 1-15,3 0-1 0,-4 0 0 16,5-1-3-16,-7-1 1 0,1 2 0 16,2 0 0-16,-4 0 2 0,5 3-1 15,-2 4 2-15,-4 2 6 0,2 4-5 0,-4-2 4 16,-2 3-3-16,-4-6-2 0,-1 5 1 16,0 3-2-16,-3 0 1 0,-5 3 0 15,-4-4 0-15,2-1 1 16,-4-1 0-16,-1-1-1 0,-1-2 1 0,4-2-2 15,-3-2 1-15,6-3-5 0,-3 0-23 16,-6-3-61-16,6 0-100 0,-7 0-97 16</inkml:trace>
  <inkml:trace contextRef="#ctx0" brushRef="#br0" timeOffset="297636.6301">15250 12039 462 0,'0'0'47'0,"0"0"-14"0,0 0-7 16,0 0-6-16,0 0-7 0,0 0-3 16,0 0-2-16,0 0-3 0,0 0-1 0,0 0 0 15,-25-20-3-15,25 18-1 0,0 1 1 16,0-1 0-16,0 2 0 0,2-3 0 16,3 2 0-16,6-2 0 15,-3 1 0-15,7 2-1 0,2 0 0 0,2 0 0 16,4 3 0-16,-1 5 1 0,-1 2 1 15,1 1-2-15,0 3 1 0,4 1-2 16,1 3 2-16,2 2-1 0,3 3 0 16,3 2 0-16,4 1-2 0,-2 0 1 15,2 0 0-15,-2-1 0 0,-4 0 0 0,-4 0 1 16,-3 0-1-16,-6-1 0 0,-4 2 1 16,-5 3 0-16,-6 3 2 0,-5 1 3 15,-5 5-3-15,-10 3 3 16,-7 0-4-16,-4 1-2 0,-3-2 1 0,-3-4-5 15,2-2-1-15,-1-7-17 0,5-6-60 16,5-4-203-16</inkml:trace>
  <inkml:trace contextRef="#ctx0" brushRef="#br0" timeOffset="304641.2284">11338 15954 495 0,'0'0'43'0,"0"0"-11"0,0 0-8 16,0 0-7-16,0 0-1 0,0 0-3 16,0 0-3-16,0 0-2 0,0 0 0 15,0 0-4-15,-33-7-2 0,33 7-2 0,0-2 0 16,0 1 1-16,0-4 1 0,0-2-2 16,9-5 1-16,5-3-1 0,1-1 0 15,5 0 0-15,1-2-6 0,3-3 3 16,0 3-10-16,2 1 5 0,0 2-7 15,-1 4-8-15,-2 1-17 0,-6 6-23 16,-1 2-27-16,2 4-30 0,-11 5-26 16</inkml:trace>
  <inkml:trace contextRef="#ctx0" brushRef="#br0" timeOffset="304817.4125">11390 16182 374 0,'0'0'65'15,"0"0"-15"-15,0 0-15 0,0 0-9 16,0 0-12-16,0 0-6 0,0 0-5 0,0 0-1 16,0 0-3-16,67-65-5 15,-35 42-2-15,4-1-3 0,4-2-11 16,5-1-12-16,3 3-31 0,0-1-52 16,-1 2-78-16</inkml:trace>
  <inkml:trace contextRef="#ctx0" brushRef="#br0" timeOffset="305621.4436">12090 15500 471 0,'0'0'47'0,"0"0"-15"0,0 0-6 16,0 0-5-16,0 0-4 0,0 0-4 15,0 0-2-15,0 0-4 0,0 0-3 16,-39-81-1-16,38 73-1 0,1 2-1 16,0-6-1-16,0-5 0 0,4 4 0 15,5-4-2-15,-2 7 1 0,2 0 0 16,2 0-1-16,-2 6-1 0,4-1-1 0,-3 2 0 16,0 3 0-16,9 0-1 0,-5 7 0 15,8 5-1-15,-6 3 1 0,0 6-1 16,-3 4 2-16,0 4 1 0,-4 1 1 15,-4 2-1-15,-2 0 2 0,-1-1-2 16,-2-1 2-16,0-6 1 0,0-6 1 0,0-8 0 16,-2 2 2-16,1-8 2 15,-1 0 2-15,1 1-1 0,1-5 0 16,-3 0 0-16,3 0 2 0,-4 0-2 16,-4-5 0-16,-3-3 0 0,2-4-1 0,3-3 2 15,3-3-3-15,-2-1 1 0,5-9 0 16,0 3-1-16,0-2 0 0,0-1-1 15,0-1-2-15,0 0 0 0,7-1 0 16,-3-1 1-16,1 2-1 0,-1 1 2 16,2 2-2-16,-3 0-5 0,0 8 5 0,-3 6-3 15,0 1 2-15,0 6 4 0,0-2-1 16,0 1 0-16,0 6 0 16,0-2-1-16,0 2-4 0,0-1 0 15,0 1-1-15,0-2 0 0,0 2 2 0,0 0-3 16,0 0 1-16,0 0 1 0,0 11 0 15,2 5 6-15,3 9-4 0,-1-1 4 16,2 1-4-16,1 0-1 0,2 1-3 16,-2 0 1-16,3 1-1 0,-1-1 0 15,5 0 0-15,-2-2 0 0,2 0-1 0,-2-4-2 16,4 0 1-16,-3-5-1 0,-3-5 1 16,1-1-2-16,-2-5-2 0,-4-3 1 15,5-1 0-15,1 0 0 16,4-5-10-16,2-8-14 0,3-1-20 0,-4-5-33 15,4 1-30-15,-2-4-71 0</inkml:trace>
  <inkml:trace contextRef="#ctx0" brushRef="#br0" timeOffset="306488.8739">12612 15527 472 0,'0'0'57'0,"0"0"-21"16,0 0-10-16,0 0-9 0,0 0-6 15,0 0-5-15,0 0-2 0,0 0-4 16,0 0-2-16,-17-39-2 0,17 39 1 0,0 13 1 16,0 5 2-16,1 8-2 0,4 3 2 15,-2 1 0-15,0 2-2 0,-3 0 0 16,0-1 2-16,0-3-2 0,0-6 2 15,0-10-1-15,0-1 0 0,0-6 0 16,0 1 4-16,0 0 1 0,0-6 5 0,0 0 5 16,0 0 1-16,0 0-1 15,-2 0-3-15,-2-10-6 0,-2-7-4 0,-3-8 2 16,6 3 1-16,-2-4 2 16,0 0 0-16,2-1-2 0,0-4-1 0,-1 1-2 15,4-2-2-15,0 9 3 0,0 3 0 16,0 7-3-16,0 1 1 0,0 0-1 15,0 6-1-15,0 1-1 0,0 5-1 16,0-1 0-16,0 1 0 0,3 0 3 16,9 0 1-16,5 1 0 0,4 8 0 0,0 5-2 15,-1 3 1-15,2 4 0 0,-3 3 0 16,1 4 0-16,0 0 0 16,-1 3-2-16,0-3-2 0,-2 3-1 15,0-4-3-15,-2-1-7 0,4-1-10 0,-6-6-22 16,0 0-35-16,-6-7-50 0,-1-5-70 15</inkml:trace>
  <inkml:trace contextRef="#ctx0" brushRef="#br0" timeOffset="306677.6153">12572 15699 357 0,'0'0'23'0,"0"0"-7"0,0 0-10 16,104-81-2-16,-74 60-3 0,0-1-6 15,1 2-16-15,1 5-17 0,-2 2-53 16,-2 2-135-16</inkml:trace>
  <inkml:trace contextRef="#ctx0" brushRef="#br0" timeOffset="307218.0825">12803 15229 481 0,'0'0'54'0,"0"0"-15"0,0 0-9 16,0 0-14-16,0 0-1 0,0 0-13 15,0 0 2-15,0 0-3 16,0 0 0-16,-26-20 1 0,26 15-1 0,4-6 1 15,10-3 0-15,4-4 0 0,4 1-1 16,-2 2 2-16,3-1-3 0,-4 5 1 16,2-2-1-16,-4 1 0 0,-7 5-1 15,4 0 0-15,-6 3-2 0,-4 1-3 16,0 2-3-16,-4 1-5 0,0-1 0 0,0 1-6 16,3 0-10-16,1 0-20 0,1 9-34 15,-5 5-41-15,0 2-61 0</inkml:trace>
  <inkml:trace contextRef="#ctx0" brushRef="#br0" timeOffset="308160.3003">13195 14824 487 0,'0'0'53'0,"0"0"-17"0,0 0-12 16,0 0-8-16,0 0-7 0,0 0-1 15,0 0-4-15,0 0-3 0,0 0-3 16,0 0-5-16,-26-24 3 0,26 24 1 16,0 0 3-16,0 0 1 0,4 5-2 15,5 6 1-15,7 3-2 0,-9-5 1 16,5-1-1-16,-5-3 1 0,3-1-1 0,0 0 1 16,-1 0-1-16,2-2 0 0,-6 0 2 15,5-2 0-15,-6 0 2 0,6 0 0 16,-1-2 0-16,-3-4 3 0,0 0-2 15,-2-3 1-15,0 0 0 0,-1-3-1 16,3-7 0-16,-5 7 2 0,1-6-2 0,-1 6 2 16,1-1-1-16,-2-1 0 0,0 0 3 15,0 2 0-15,0 6 1 16,0-5 0-16,0 5-1 0,0 0-3 16,0 1 1-16,0 5 0 0,0-1-2 0,0 1 1 15,0-2-4-15,0 1-1 0,0-1-1 16,0 1 0-16,0 0 2 0,0-1-1 15,1 2 0-15,7 0 0 0,3 0 1 16,2 3-3-16,9 6 2 0,-6 5 0 16,1 2 0-16,-1 4 0 0,3 3 0 0,-1 1 1 15,0 5-1-15,2 1-1 0,0 5 0 16,2 2-2-16,1 2 3 0,0-1-1 16,-2-1 1-16,-3-2 0 15,-1-4 0-15,-5-4-2 0,-3-1 2 0,-5-7 5 16,-1-1-3-16,-3 0 4 0,-1-3-3 15,-8 2-1-15,-4-5 0 0,2-6 1 16,-4-1 0-16,-2-4 2 0,-1-1-1 16,-3 0 0-16,-1-1-3 0,4-5-1 15,1-3 1-15,1-2 1 0,2-1 0 0,1-4-6 16,1 0 5-16,4-4-5 0,0-2 5 16,5-3 0-16,0-1-1 0,3-2 1 15,0-6-2-15,3-1 2 16,5-3-2-16,-1 0 2 0,3 2-1 0,0 1 0 15,0 5-2-15,2 4 2 0,-2 3-3 16,-3 8-2-16,1 1-7 0,-3 5-10 16,2 3-20-16,1 0-32 0,-1 3-50 15,6 0-88-15</inkml:trace>
  <inkml:trace contextRef="#ctx0" brushRef="#br0" timeOffset="310436.2945">13127 14832 234 0,'0'0'55'0,"0"0"-11"0,0 0-10 16,0 0-2-16,0 0-4 0,0 0-3 15,0 0 1-15,0 0-2 0,0 0 0 16,0 0-5-16,-10-10-3 0,10 8-4 0,0-3-4 16,0-1-2-16,0-3-3 0,6-5 1 15,1 2-2-15,3-4-1 0,-3 6 1 16,2-1-2-16,-2 5 1 0,2-2-1 15,-2 3-1-15,2 2 1 0,1-2-1 16,0 5-1-16,6 0 2 0,1 0 0 0,5 6 0 16,-2 3 3-16,0 2-2 15,-1 1 0-15,-1 2 0 0,-1-1-1 16,-1 4-1-16,0 0 1 0,0 1-1 16,-2 0 0-16,1 1 1 0,-1-1 2 0,-1 0-2 15,1 0 0-15,0 2-1 0,-3-2-1 16,2 0 2-16,-3 1 0 0,1-1-1 15,0 2 2-15,-4-3-1 0,1 3 0 16,-4 0 0-16,0-4 0 0,-3 0-1 16,-1 2 0-16,0 0 6 0,0 1-5 15,0-3 6-15,-1-5-5 0,-3-1-1 0,-2 5 1 16,2-4 1-16,-2 3 1 16,3-7 0-16,0-2 0 0,0 0 0 15,3-5 1-15,0 0 3 0,0 0 1 0,0 1 2 16,0 0 3-16,-3-1-3 0,3 0-2 15,-5 0-1-15,0 0-4 0,-2-6 1 16,-2-7-3-16,2-2-5 0,0-7 5 16,1 1-5-16,5 0 4 0,-1-2 2 15,2-2-2-15,0-3 1 0,0-4 0 0,0 0 0 16,2-3-1-16,-1-1 1 0,3 1-1 16,-2-1 1-16,1 1-2 0,-3-1 2 15,1 3-1-15,-1 0 1 16,0 1 1-16,0 2-2 0,2 1 0 0,-2 9 0 15,0 2-2-15,0 0 4 0,0 4-4 0,-2-3-3 16,1 7 5-16,-1 5-5 16,1-4 6-16,-1 5-1 0,1-1 1 15,-2 1-1-15,3 4 2 0,0-2-2 16,0 2 0-16,0 0-2 0,-1-1 0 0,1 1 1 16,-2 0 0-16,-2 0 0 0,-1 4 2 15,-3 8 5-15,-1 2-6 0,5 1 6 16,-1 0-4-16,2 0-2 0,0-3 0 15,2 6-1-15,-3 1 1 0,4-1-2 16,0 5 2-16,0-1-1 0,0-2 1 0,0 2 0 16,4-3 0-16,3-1 0 15,1 0 0-15,2 1-2 0,3-2 0 16,0 1 2-16,4-1-2 0,4-1 2 16,0-1 2-16,4-1-4 0,1-2 2 0,-2-3-1 15,0 2-1-15,0-3-1 0,-2 0 2 16,-1-1 0-16,0-1 1 0,0 1 1 15,-6-5-1-15,2 0-1 0,-7-1 1 16,5-1-3-16,2 0-1 0,0 0 0 16,5-8-2-16,-6 0 0 0,1-4-5 0,-1-4-7 15,4-1-14-15,-2-2-25 0,7 2-36 16,-2-3-55-16,0 3-117 16</inkml:trace>
  <inkml:trace contextRef="#ctx0" brushRef="#br0" timeOffset="311373.2858">14012 14904 547 0,'0'0'44'0,"0"0"-16"0,0 0-7 15,0 0-8-15,0 0-5 0,0 0-4 16,0 0-4-16,0 0 0 0,0 0-2 0,-36-12 0 16,33 27 2-16,1 5-1 15,2 3-1-15,2 0 1 0,4-1-1 16,1 1 1-16,0 0 1 0,2-3-2 16,0 0 0-16,-1-2-1 0,0-4 0 0,0-1 2 15,-2-2 0-15,0-4 1 0,0 3 0 16,1-3 0-16,-3 0 0 0,2 2 6 15,-3-5-6-15,0 1 4 0,-3-5-3 16,0 0 0-16,0 0 5 0,1 0-6 16,-1 1 6-16,2-1-7 0,-2 0 5 0,0-1-2 15,-3-10 1-15,-6-6 0 0,-2-4 0 16,-1-3 0-16,2 4 0 16,-2-2 2-16,1-1-1 0,-1 1 0 0,1 0-2 15,-1-1-2-15,-1-1 0 0,6 3 2 16,-1 1-1-16,4 5 0 0,0-2-1 15,2 7-1-15,1-2 0 0,1 0 0 16,0 1 0-16,0-3 0 0,7 2 0 16,3-4 0-16,2 3 0 0,-2 3-1 15,0 1 0-15,0 1 0 0,-1 3 1 0,2-2-1 16,-3 2 0-16,-3 2 0 0,0 2-2 16,-1 1 2-16,2 0-2 0,4 0 0 15,3 6 1-15,-4 3 1 16,-2 2 0-16,-1 4-1 0,-1 1 3 0,-3 4-4 15,1 4 3-15,-3-5 0 0,1-1 2 16,-1-5-1-16,0 0 0 0,0-1-1 16,0-6 1-16,0 5-1 0,2-7 1 15,-2 1 1-15,1 1-1 0,-1-6 1 16,0 0-1-16,2 4-1 0,-1-1 2 0,2 2-2 16,1 2 1-16,-2-2 0 0,-1-2 0 15,5 5 2-15,-3-4-3 0,1 4 1 16,-1-1 0-16,3-1-1 0,0 1 1 15,4-5 1-15,-2 1-1 0,4-3-1 16,10 0 2-16,-1-1-1 0,7-5 2 0,-5 1 1 16,-4 1 0-16,-9 1 0 15,3 3-2-15,-7 0-1 0,-2 0 1 16,5 0-1-16,-6 0 1 0,-2 7 0 16,-1 9 1-16,-6 0-1 0,-8 7-1 0,-6 0-1 15,-3-1-2-15,-1-1-2 0,3-3-4 16,3-3-9-16,7-3-30 0,3-6-54 15,4 1-105-15,1-3-73 0</inkml:trace>
  <inkml:trace contextRef="#ctx0" brushRef="#br0" timeOffset="311713.7156">13837 14132 490 0,'0'0'27'0,"0"0"-4"15,0 0-7-15,0 0-4 0,0 0-1 16,97-58-2-16,-65 58 1 0,5 8-1 15,2 10-2-15,1 8-1 0,0 9-2 16,0 10-1-16,1 8-1 0,-2 8-2 16,0 7 2-16,-4 7 2 0,-2 2-3 15,-4 4 0-15,-2 2-2 0,-5 0-4 16,-3-4 1-16,-2-3-1 0,-5-5-2 0,-6-3-4 16,-3-8-20-16,-3-6-32 0,-8-2-60 15,-10-6-117-15</inkml:trace>
  <inkml:trace contextRef="#ctx0" brushRef="#br0" timeOffset="312348.8836">11941 15118 194 0,'0'0'53'16,"0"0"-6"-16,0 0-19 0,0 0 3 15,0 0 6-15,0 0-3 0,0 0-6 16,0 0-7-16,0 0-10 0,0 0 0 0,-70-37-1 16,64 37-1-16,-2 0 0 0,-3 5-1 15,-4 8 3-15,4 1 3 0,-2 9 2 16,3 3 1-16,-2 7 5 0,1 6-6 15,2 4 4-15,0 6-7 0,1 4-5 16,3 8 0-16,4 4-6 0,1 5 2 0,1 2-3 16,11-1 0-16,2-5 5 0,8 0-5 15,4-7 3-15,6-4-3 16,2-5-3-16,7-5 2 0,5-4-3 16,5-5-1-16,4-6-2 0,4-9-2 0,9-6-14 15,6-6-29-15,1-6-70 0,4-3-143 16</inkml:trace>
  <inkml:trace contextRef="#ctx0" brushRef="#br0" timeOffset="313060.4361">14647 14501 274 0,'0'0'10'0,"0"0"-2"16,0 0-1-16,0 0 0 15,0 0 2-15,0 0 3 0,0 0 4 16,33-82 1-16,-27 74 3 0,0 0-2 16,-2 0 0-16,2 1 2 0,-3 0 0 0,2-1 2 15,-3-1 3-15,1 0-2 0,-2-2-4 16,1 0-3-16,-2-1-2 0,0-4-1 15,0 4-1-15,0-5 1 0,-3 9-3 16,-2-4-1-16,2 1-2 0,-2 2 0 16,1 2-1-16,1 2 2 0,1 2 0 0,2 3-4 15,-1-1-2-15,1 1-1 0,-2 0-4 16,1 0 3-16,-1 0-2 0,-1 0 1 16,0 9 2-16,-1 6-3 15,0 9 0-15,3-2 0 0,1 3 1 0,0 3-2 16,4-1 7-16,0 0-4 0,2 1-1 15,1-5 1-15,2 2-3 0,1-2 6 16,-1-3-8-16,1-2 7 0,-2-6-6 16,1-3-1-16,0-3 1 0,4-4-5 15,1-1-2-15,3-1-8 0,4-6-15 0,-1-6-31 16,2-2-53-16,-3-4-62 0</inkml:trace>
  <inkml:trace contextRef="#ctx0" brushRef="#br0" timeOffset="313280.9836">14369 14118 529 0,'0'0'45'16,"0"0"-17"-16,0 0-15 0,0 0-9 15,0 0-6-15,0 0-3 0,0 0-9 16,0 0-12-16,0 0-51 0,30-64-54 0,-11 52-141 16</inkml:trace>
  <inkml:trace contextRef="#ctx0" brushRef="#br0" timeOffset="313721.051">14296 13657 493 0,'0'0'27'0,"0"0"-10"0,0 0-9 0,0 0 1 15,0 0-2-15,-47 86-1 0,47-61-1 16,0 0-1-16,0 1-3 0,0-2 1 15,0 1 6-15,0-7-5 0,3-1 3 16,-3-4-4-16,0-7-2 0,1 0 4 16,-1-6 8-16,0 0 8 0,0 0 4 15,0 2 1-15,0-2-8 0,0 0-7 0,-5-5-7 16,-5-7-4-16,-2-6-5 0,5-4 6 16,-2 0-5-16,2-3 6 0,3 1 0 15,-2-2 0-15,1-2 0 0,1 3-1 16,-3-1 3-16,4 1-2 0,0 0 1 15,0 8-2-15,2 0 1 0,1 6-2 16,0 5 0-16,0 1-1 0,0 5-2 16,0-3 3-16,7 2-1 0,10 1 1 15,6 1 0-15,4 11 0 0,3 7-1 16,6 3 1-16,-1 5-1 0,1 1 0 0,0 1-2 16,2 3-2-16,-1 1-12 0,2 5-21 15,-3 2-57-15,1 2-135 0,-6 0-61 16</inkml:trace>
  <inkml:trace contextRef="#ctx0" brushRef="#br0" timeOffset="314468.697">12941 16512 442 0,'0'0'63'0,"0"0"-13"15,0 0-16-15,0 0-7 0,0 0-8 16,0 0-7-16,0 0-1 0,0 0-9 15,0 0-4-15,-32-10 1 0,32 9-4 16,15-1 8-16,6-5 0 0,12-1-1 16,2-1-2-16,1-1 0 0,0-4 0 0,-1-1 1 15,1-1 1-15,0-2-1 0,0 2-2 16,0-4-2-16,-1 2-2 16,-2 1-6-16,-4-1-14 0,-4 6-21 15,-9 2-34-15,-3 9-34 0,-6 1-39 0</inkml:trace>
  <inkml:trace contextRef="#ctx0" brushRef="#br0" timeOffset="314702.2126">13004 16226 482 0,'0'0'50'0,"0"0"-20"0,0 0-16 0,0 0-4 15,0 0-4-15,0 0 1 0,0 0 1 16,0 0-4-16,0 0-2 0,71 79-1 16,-51-53-4-16,2 1 1 0,-1 5 1 15,1 0-3-15,0 6 6 0,4 3-8 16,-2 0 0-16,0-2-9 0,0-2-13 0,1-5-31 16,-5-5-50-16,1-3-56 0</inkml:trace>
  <inkml:trace contextRef="#ctx0" brushRef="#br0" timeOffset="316429.2382">13863 15989 473 0,'0'0'43'0,"0"0"-8"16,0 0-11-16,0 0-9 0,0 0-7 15,0 0-4-15,0 0-3 0,0 0-1 0,0 0-3 16,0 0-3-16,-16-22-1 0,16 22 0 15,0 0 3-15,0 1 2 0,0 11 1 16,4 5 0-16,2 3 0 0,2-3 0 16,-4-4-1-16,4 1-3 0,-3-6 1 15,-2-4 0-15,3 2 0 0,-5-3-1 0,3-1 3 16,-1 2 3-16,-3-4 4 0,5 0 2 16,3-1 1-16,2-7-1 0,5-7-3 15,-5-2-1-15,2-4-1 0,-3-1 2 16,0-2-2-16,0 1 3 0,-3-2-3 15,1 2 3-15,-3 7 0 0,-1-3-3 16,0 7 5-16,-3 0-2 0,2 1 5 16,-2 5 2-16,1 2-3 0,-1 4 0 15,0-2-2-15,0 2-4 0,0-1-4 16,0-1-1-16,0 2 0 0,6 0 0 0,3 5 5 16,2 7 2-16,2 8-4 0,1 3 2 15,0 5-4-15,1 4 1 0,0 3-1 16,1 6 0-16,-3-2-1 0,3 7-1 15,-3 1-1-15,0 3-2 0,0 0 0 16,-3-2-3-16,3-3 1 0,-6-4-2 0,-1-7 6 16,-2-10 6-16,-2-3-1 0,-1-7 6 15,-1-9-3-15,0 1-2 16,0-6 1-16,-10 0 0 0,-6 0-1 16,-4-7-5-16,-2-8 4 0,1-4-4 0,0-3 4 15,1-4 3-15,1-2-1 0,5-3 0 16,2-4-2-16,5-2 0 0,4-2-3 15,3 1 2-15,0 3-2 0,9 0 0 16,5 0-2-16,6 1 0 0,4 0-4 16,6 2 1-16,3 1-7 0,5 6-10 0,-1 0-18 15,0 4-17-15,-3 5-10 0,-2 2-8 16,-4 5 5-16,-8 3 7 16,-6 4 9-16,-2 2 13 0,-6 0 17 15,1 5 12-15,-4 5 11 0,0-3 12 0,-3 4 7 16,0 3 5-16,0-5 4 0,-6 5-2 15,3-5 3-15,0-5 4 0,0 3 2 16,2-3 3-16,-1 0-3 0,1 0-2 16,1-4-3-16,-2 0-4 0,2 0-3 15,0 2 3-15,0-1-3 0,0 0 0 0,0 1-1 16,0 5-2-16,0-4-4 0,0 2-1 16,0 0-1-16,0-5-2 0,2 3 0 15,1 0-1-15,-2 0-1 0,2 1-1 16,-3-4 0-16,0 4-1 0,3 0-2 15,0 5-2-15,1 6 0 0,-1-4 0 16,0 5 0-16,-1 4-2 0,0 3 2 16,0 4-3-16,-1 2 2 0,-1-1-1 15,3-1 0-15,-2 0-1 0,2-1 2 16,-1-8-1-16,-1-2 1 0,1-6 0 0,-2-4-1 16,1-1 1-16,-1-5 2 0,0 0 4 15,0 0 7-15,0 0 0 0,2 1 0 16,-2-1-2-16,0-6-4 0,-5-9 1 15,-2-6-2-15,1-2 1 0,-2-5 0 16,2 0-2-16,-1-2 0 0,-1 1-1 0,1 0-1 16,1 1 0-16,2 2 0 15,0 10 0-15,2-2-2 0,1 7-1 16,1-1-1-16,0 2 0 0,0 3-2 16,0-3 2-16,0 5 0 0,6-4 0 0,4-2 0 15,-2 7 0-15,5-4-2 0,-4 7 1 16,4 1 0-16,5 0-2 0,0 1 3 15,5 8-1-15,-4 5 1 0,1 2-1 16,-1 4-1-16,2 3-1 0,-3 3-2 16,0 3-4-16,-1 0-5 0,-1 3-16 0,0-1-21 15,-6 0-40-15,4-1-43 0,-6-7-71 16</inkml:trace>
  <inkml:trace contextRef="#ctx0" brushRef="#br0" timeOffset="316617.0245">14376 16246 513 0,'0'0'20'0,"0"0"-9"16,0 0-4-16,45-94-2 0,-17 65-3 15,5 2-1-15,2 0-5 16,4 2-7-16,0 6-7 0,0-2-38 0,-1 1-51 15,-5 6-140-15</inkml:trace>
  <inkml:trace contextRef="#ctx0" brushRef="#br0" timeOffset="316896.158">14803 15809 631 0,'0'0'32'0,"0"0"-7"16,0 0-10-16,0 0-7 0,0 0-5 0,0 0-3 15,0 0-1-15,0 0-2 0,0 0-1 16,0 0 0-16,22-70-1 0,4 57-5 15,1 0-10-15,1 2-11 0,-1 3-22 16,-1 1-25-16,-4 0-52 0,0 1-77 16</inkml:trace>
  <inkml:trace contextRef="#ctx0" brushRef="#br0" timeOffset="318453.3443">15254 15299 451 0,'0'0'56'0,"0"0"-18"0,0 0-7 16,0 0-8-16,0 0-7 0,0 0-4 16,0 0-5-16,0 0-5 0,0 0-2 0,0 0-3 15,-43-37 1-15,38 46-1 0,-2 7 2 16,3 6 1-16,3 1 0 0,1 3-2 15,0-1 1-15,1-3-2 0,6-1 1 16,-1-1 1-16,3-1 0 0,-1-3 1 16,1-4-2-16,3-3 1 0,-4-4 0 0,7-4-1 15,2-1 2-15,2-3 2 0,2-6-1 16,-3-4 0-16,-2-2 1 16,-5-1 0-16,0 0 2 0,-3-1 1 15,-4 3 1-15,-1-1 0 0,-1 4-1 0,-2-2 1 16,0-6 1-16,0 6 1 0,0-5 2 15,-2 10 1-15,1 4 0 0,-1-1 0 16,2 5-4-16,0-2-3 0,0 2-3 16,0 0 0-16,-1-1-3 0,-2 1 1 15,3 0-2-15,0 0 1 0,0 0 2 0,-1 11 0 16,1 7-2-16,0 4 2 0,1 4-3 16,5 3 2-16,1 3-2 0,2 4 1 15,1 4 0-15,0 4-1 0,2 3-1 16,-1 3-1-16,1 0-2 0,-1 3 3 15,-1-1-1-15,1-1-5 0,-3-2 1 16,2-5-7-16,-4-5-1 0,-1-5 5 16,-2-10-1-16,-3-6 5 0,0-6 2 15,0-2 3-15,-3-1 3 0,0-6 1 16,-5-3 1-16,-4 0 1 0,-3-8-1 0,-4-4 2 16,2-5 1-16,1-2 0 0,3-2 1 15,-1-4-2-15,5 0 1 0,1-3-2 16,4 1-4-16,3-4 1 0,1 1-5 15,5 0 3-15,6-2-1 0,4 0-4 16,3-1 2-16,2 1-4 0,3 0 0 0,-1 0-1 16,1 1-1-16,2 3 1 15,-2 2 1-15,-3 1 1 0,0 6 2 16,-8 5 0-16,-2 7 6 0,-6 4-1 16,-4 3 1-16,0-2 1 0,0 2-1 0,2 0 1 15,-1-2 2-15,1 2-1 0,-1-1 0 16,-1 1 0-16,0 0 0 0,2 0-1 15,-1 0 0-15,-1 6 2 0,3 5-2 16,1 5 1-16,2 3-2 0,1 4 2 16,2-3-2-16,0 3 1 0,1 2 0 0,0-1 0 15,0 0-2-15,0 1 0 0,-1-1-1 16,0 2 1-16,-4-4-1 16,2 1 1-16,-4-5 3 0,-1-10-3 15,-1 3 5-15,-1-5-3 0,0-2 0 0,2 2 2 16,-2-6 4-16,0 0-3 0,0 0 2 15,0 0 0-15,-5 0-6 0,-8 0 5 16,-1-3-4-16,-5-6 6 0,3-2 1 16,3-4 0-16,2-2 3 0,-1-1-2 15,-1-3-2-15,1 0 1 0,0-2 1 0,1 1-2 16,1 0 2-16,3 1-1 0,0 0-2 16,2 6-2-16,1-2 1 0,1-1-2 15,2 4-1-15,-1-6 0 0,2 2 0 16,0 0-2-16,3-5 0 0,6 5-1 15,-5 5-1-15,6 1 1 0,0 2 0 16,2 1 0-16,4-3 3 0,-6 2-3 16,3 5 0-16,-6 0-1 0,-4 3-5 15,1 1 3-15,1 1 0 0,1 0-1 16,5 0 2-16,1 6 0 0,-3 4-1 0,2 6 3 16,-4 0-2-16,-1 1 2 0,0 3 1 15,-1 0-1-15,0 0 0 0,-2-1 0 16,1 0-1-16,-1 0 1 0,3 1 0 15,-2-7 1-15,2 1-1 0,-3-3 2 16,0-1-2-16,1 1 1 0,-3-7 0 16,1 3 1-16,-1-4-2 0,1 1 2 0,-1-1 0 15,1 2-1-15,-2-5 0 16,1 3-1-16,2 0 1 0,-1 1 0 16,3-1-1-16,-2 1 2 0,3 0 0 0,0 2 0 15,1-3-2-15,3 2 2 0,-1-1 0 16,4 1 0-16,-2-2 2 0,4 1-3 15,-1 2 0-15,-1 2-1 0,-1-2-1 16,-1 2 2-16,-3-2-2 0,-5 3 0 16,1-2 1-16,-4 6 0 0,0 3 4 0,-4 1-4 15,-8 4 5-15,-7-1-6 0,-1-3-6 16,0-2-12-16,4-6-20 0,1-1-27 16,-2-6-53-16,5-2-66 15</inkml:trace>
  <inkml:trace contextRef="#ctx0" brushRef="#br0" timeOffset="318751.9509">15412 14752 447 0,'0'0'29'0,"0"0"-3"0,0 0-2 16,0 0-3-16,0 0-4 0,0 0-4 16,82 40-3-16,-51-16-1 0,3 5-1 15,3 5-1-15,3 5-4 0,0 5 0 16,0 6-3-16,-2 6 1 0,-4 8 3 0,-3 8-2 16,-3 6 1-16,-5 9-2 0,-1 5-4 15,-3 2 2-15,-3-1-5 0,-4-5 2 16,-4-5-1-16,-4-5-10 0,-4-5-23 15,0-2-49-15,-12-3-98 0,-6-2-93 16</inkml:trace>
  <inkml:trace contextRef="#ctx0" brushRef="#br0" timeOffset="319252.2376">13490 15716 371 0,'0'0'39'0,"0"0"-7"16,0 0-2-16,0 0-2 0,0 0-5 15,0 0-5-15,-82-22-6 0,70 27-4 16,-1 6-2-16,0 8-4 0,6 6 1 16,2 4 3-16,2 11 6 0,2 9 7 15,1 9-3-15,1 11-1 0,8 7-8 16,4 4-5-16,6 5 0 0,4-2-5 0,6-2 5 16,3-6 1-16,4-6-2 0,5-8 2 15,6-8-7-15,4-9-2 0,8-7-2 16,5-7-7-16,5-9-10 0,6-10-43 15,8-10-59-15,6-5-155 0</inkml:trace>
  <inkml:trace contextRef="#ctx0" brushRef="#br0" timeOffset="319828.8174">16033 14696 493 0,'0'0'45'0,"0"0"-13"15,0 0-12-15,0 0-10 0,0 0-8 16,0 0 0-16,0 0 0 0,0 0-1 0,0 0 1 16,0 0-1-16,-37 20 1 0,43-2-1 15,2 6 1-15,4 1-1 0,1 1 1 16,0 1-2-16,3 3 1 0,-3 2-2 15,3 2 0-15,-3 0 0 0,-1 1 0 16,0-3-1-16,-3-2 2 0,-1-2-1 16,-4-10 3-16,-3 0-4 0,2-7 1 0,-3 0 4 15,0-1-5-15,0 1 4 16,-8 1-10-16,-6-1-12 0,-4 1-19 16,-3-3-35-16,-3-3-41 0,-4-1-91 0</inkml:trace>
  <inkml:trace contextRef="#ctx0" brushRef="#br0" timeOffset="320069.9185">15747 14555 522 0,'0'0'21'16,"0"0"-7"-16,0 0-15 0,0 0-2 15,0 0-7-15,0 0-7 0,0 0-12 0,0 0-28 16,21-84-38-16,-10 71-39 0,1-4-77 16</inkml:trace>
  <inkml:trace contextRef="#ctx0" brushRef="#br0" timeOffset="320495.8539">15648 14097 390 0,'0'0'39'0,"0"0"-18"15,0 0-8-15,0 0-1 0,0 0 3 16,0 0 2-16,0 0-2 0,-34 98-4 15,30-70-3-15,1-1-2 0,0 0 0 16,0-1-1-16,-1-8-1 0,3-1-1 0,-1-7 2 16,1-3 0-16,-1 3 2 0,1-5 2 15,-1 0 0-15,2-1 3 16,0-4 1-16,-1 0 4 0,1 0 1 16,0 0-2-16,-2 2-5 0,-1-2-4 0,-2-8-5 15,-1-7-1-15,-1-5-1 0,2-3 1 16,4-1 1-16,-2-2 0 0,3-1 2 15,0 0 2-15,-1-2-6 0,1 0 2 16,0 0-3-16,0 3 1 0,0 7 2 16,0 2-1-16,0 6 0 0,1 5-1 0,-1 1-2 15,0 5-2-15,0-1-1 0,7 1 1 16,6 0 3-16,3 6 1 0,9 5 0 16,1 5-2-16,0 3 1 15,3 4-2-15,-1 1 1 0,4 4-4 0,-1 4-3 16,2 3-13-16,-1 2-13 0,0-1-33 15,2 1-54-15,-2-4-75 0</inkml:trace>
  <inkml:trace contextRef="#ctx0" brushRef="#br0" timeOffset="320717.8098">16298 14208 592 0,'0'0'3'0,"0"0"-9"0,0 0-22 15,0 0-73-15,0 0-175 0</inkml:trace>
  <inkml:trace contextRef="#ctx0" brushRef="#br0" timeOffset="330538.2155">16518 14361 54 0,'0'0'16'0,"0"0"5"0,0 0 1 15,0 0 7-15,0 0 3 0,0 0 1 0,0 0 0 16,0 0-5-16,0 0-5 0,-13-6-8 15,13 4-5-15,0 2-3 0,0 0-7 16,-1 0 0-16,1 0-1 0,0 0 1 16,0 0 1-16,0 0 3 0,0 0-1 15,7 0 0-15,2 5 2 0,5 1 2 0,1 0 4 16,2 0 0-16,3 2 1 16,-1-2 1-16,-3-2 0 0,-2 0 1 0,3 0-1 15,1-3 0-15,-1 3-1 16,1-4-1-16,2 1-3 0,1-1-3 0,8 0 0 15,-1 0-1-15,1 0-1 0,1 0-1 16,2 0 1-16,4 0 0 16,0 0-1-16,5 0 2 0,2 0-2 0,1 1-1 15,2 1 0-15,0 1-1 0,3-2 1 16,2 3 0-16,2-3 0 0,2-1 0 0,3 1 1 16,0-1-2-16,3 0 2 0,1 0-1 15,1 0-1-15,3 2 2 0,0 0-2 16,-1-1 1-16,2 0-1 15,-2 3 1-15,4-3 0 0,-1 1 2 0,2 0-3 16,1-2 0-16,2 1 2 0,0-1-2 16,-1 0 2-16,2 0-1 0,-1 2 1 15,2-1 0-15,1-1 0 0,2 0 0 16,0 1-1-16,1-1 1 0,0 2-1 16,0-2-1-16,-2 1 0 0,-2-1 1 0,-1 2-1 15,-1-2 2-15,-2 0 0 0,0 0 0 16,-1 0-1-16,-1 0 1 0,-3 0-1 15,-2 0 0-15,0-2 1 0,-4-1 0 16,1 2 0-16,0-3-1 0,0-1 0 16,-1-1 1-16,1-1-1 0,0-2-1 15,-2 2 1-15,-1-2 0 0,-3 2 2 16,-1-3-2-16,-3 2 1 0,-1-2-1 16,-3 0 1-16,0 3-1 0,0-1 1 15,0 1 2-15,2 1-2 0,-2 0 0 0,0 0-1 16,-3 0 0-16,-1 1 1 0,-3 2-1 15,2 0 0-15,-3 0 0 0,2 1 0 16,-4-1-1-16,2 2 1 0,-3-1 0 16,1-1-1-16,-1 2 0 0,-1-2 1 15,2 0-1-15,0 1 1 0,1-2 0 0,1-2 0 16,2 1 1-16,-1-1-2 0,1 0 0 16,0-2 0-16,0 2 0 15,3-1 1-15,-1-2-2 0,-1 1 2 16,0 0-1-16,1 1 0 0,-2-1 0 0,-2 2-1 15,1 0 1-15,-1 0 0 0,-1 0 0 16,-2 1 1-16,1 1 0 0,-2 1-1 16,-2 0 0-16,1 0 0 0,-2-1 0 15,-1 2 0-15,1 0 0 0,2 1 1 16,-3-1 0-16,3-1-1 0,-4 1 1 0,0-1-1 16,-1 2-1-16,2-1 1 0,0 1-1 15,1 0 2-15,3-1 0 0,0-1-1 16,2 0 0-16,-1 0 0 15,1-2 0-15,0 1-1 0,1-1 1 0,4-1 1 16,1 2 0-16,2-3 0 0,-2 1-1 16,3-1 1-16,-4 0-1 0,2 2 0 15,-2-3 0-15,0 1 1 0,-2-1-1 16,2 0 0-16,-4 1 0 0,-1 0 0 16,-2 2 0-16,-2 0 1 0,-2 0-1 0,-4 1 0 15,2 1 1-15,-1-2 0 0,-1 1-1 16,-1-1 1-16,0 1-1 0,-1-1 0 15,-1 0 1-15,-1 0 0 0,2-2-1 16,-1 3 2-16,0-2-2 0,0-1 1 16,2 2 0-16,2 0 1 0,1-1-1 0,2 0-1 15,1 0 3-15,2 0-3 16,0 0 0-16,1 1 1 0,0 0-4 16,1 3 5-16,-2-3-2 0,0 0-6 15,-1 1 8-15,0-1-8 0,-1 3 7 0,0-2-1 16,0 3 0-16,-3-1 1 0,-3 2 0 15,-7 0-1-15,1 0 0 0,-2-2 0 16,-4 2-1-16,6 0 0 0,-10 0 1 16,-4 0 0-16,0 0 0 0,-6 0-1 15,0 0 1-15,0 0 0 0,2 0-1 0,0 0 0 16,-1 0 0-16,1 0 0 0,-1 0 1 16,1 0 0-16,-1 0-1 15,0 0 0-15,1 0 1 0,-1 0-3 16,1 0-1-16,-1 0 0 0,1 0-2 0,-1 0 2 15,1 0 0-15,-1 0 2 0,1 0-7 16,1 0 0-16,1 5-16 0,-1-1-14 16,1 3-19-16,-3-3-37 0,1 1-25 15,-2 2-83-15</inkml:trace>
  <inkml:trace contextRef="#ctx0" brushRef="#br0" timeOffset="335772.6713">26678 14062 30 0,'0'0'18'0,"0"0"-4"0,0 0-2 16,0 0 1-16,0 0-1 0,0 0-4 16,0 0 1-16,0 0-5 0,0 0 1 0,0 0 2 15,-1-14-3-15,1 13 4 0,0-1 5 16,0 2 7-16,0-1 3 0,0 1 2 15,0 0-4-15,0 0-3 0,0 0-5 16,1 0-3-16,5 0 0 0,1 0-4 16,-3 0 4-16,2 0-1 0,-1 0 3 15,-1 0 3-15,7 3-1 0,4 1 1 16,1-1-3-16,-2 2 0 0,2 0-4 16,2-3-1-16,2 3 1 0,7 0 0 15,1-1 2-15,2-1-2 0,3 0 1 0,4 0-1 16,-1 0-1-16,2 0-2 0,0-1-1 15,-2-1 2-15,2 1-1 0,-2-2 0 16,1 0-2-16,-3 0 0 0,2 0 1 16,-3 0 0-16,1-3 0 0,-2 0 0 15,-2 0-1-15,2-2 0 0,0 2-1 0,1 0-1 16,2-1 1-16,2-1-2 16,5 0 2-16,-1 1-1 0,2-1-1 15,2 0 1-15,0 1 1 0,2-2-2 16,1 1 1-16,3-2 0 0,1 1 0 0,-1-2 0 15,1 1 2-15,2-1-2 0,1-1-1 16,1 1 0-16,1-1 0 0,1 2 1 16,0 1 1-16,0-1-1 0,-1 2 0 15,0 0 0-15,-5 2 0 0,2 0 0 16,-4 1-1-16,-2 2 0 0,-1 0 0 0,-3 0 0 16,1 0-1-16,-5 0 1 0,-2 2 0 15,-3 1-1-15,-2-2 1 0,-3 3 0 16,-2-4 1-16,-1 0 1 15,1 0-1-15,-2 0 0 0,-3 0-1 0,-7 0 0 16,1-4 1-16,-1 1-1 0,-5 0 2 16,6-4-1-16,-9 5-1 0,2-1 1 15,-1-1-2-15,-5 2 2 0,4-2-2 16,-4 1 1-16,-1-1-1 0,4-1 1 16,-4 3 0-16,0-1 0 0,0 1 0 0,-3 2-2 15,0-1 0-15,0 1 0 0,1 0-2 16,1-2-2-16,-1 2 0 0,1-1-2 15,-1 1-3-15,1 0-3 0,-1 0-11 16,1 0-26-16,3 0-31 0,-2 0-28 16,0 9-37-16</inkml:trace>
  <inkml:trace contextRef="#ctx0" brushRef="#br0" timeOffset="336556.875">26995 14174 56 0,'0'0'23'0,"0"0"-1"16,0 0 2-16,0 0-1 0,0 0-3 16,0 0-2-16,0 0 1 0,0 0-2 15,0 0 3-15,0 0 2 0,-6-10-1 16,6 10-1-16,0 0-1 0,6 0-1 16,0 0-2-16,5 0-2 0,1 0-3 0,-1 0 2 15,5 1-2-15,0 3 4 0,-1 0 2 16,1-1 1-16,1 0 1 0,5-2 0 15,5-1 0-15,2 0-4 0,3 0-2 16,4 0-2-16,2-1-2 0,2-2-1 16,2-4-2-16,0 3-2 0,4-2-1 15,1 0 1-15,5 0-1 0,4 0-1 16,2-1 0-16,4 2 0 0,2-2 0 16,2 1 0-16,4 1 0 0,2-3-1 15,2-1 2-15,2 1-3 0,1-1 0 0,2 0 1 16,1 0-1-16,-1 1 1 0,-2 1 0 15,0-1 0-15,-5 2 1 0,-1 0-2 16,-2 0 2-16,-2 0-2 0,-2-1 0 16,-1 0 1-16,-4 1-1 0,0 0 1 15,-4-2 0-15,-1 2 0 0,-3 0 0 0,-3 0-1 16,-4 0 0-16,-3 0 0 16,-3 0 0-16,-4-2 0 0,-2 2 0 15,-3 0-1-15,-2 0 1 0,-8 2-1 16,-3-1 2-16,-5 1-2 0,-6 3 1 0,-1 1-1 15,-5 0 0-15,0-1 0 0,0 1 0 16,2 0 0-16,-1 0-3 0,1 0-3 16,-1 0-3-16,1 0-5 0,-2 0-10 15,0 0-12-15,0 0-26 0,-9 4-29 16,-8 6-36-16,-4 2-83 0</inkml:trace>
  <inkml:trace contextRef="#ctx0" brushRef="#br0" timeOffset="337990.1836">29773 12342 168 0,'0'0'51'0,"0"0"-3"0,0 0-5 0,0 0-2 16,0 0-5-16,0 0-4 0,0 0-5 16,0 0-7-16,0 0-4 0,-16-73-1 15,15 71-3-15,1 2-4 0,0-1 1 16,-2 1-5-16,2-1-2 0,-1 1 1 16,1-3-5-16,-2 3 2 0,2 0-1 0,0 0 2 15,0 0 2-15,0 0-1 0,3 7 2 16,6 6-1-16,4-1 2 0,-2 1-2 15,2 1 1-15,-1-2 0 0,0-1-1 16,0 2 0-16,2 1-1 0,-3-2 0 16,1-1-2-16,-2 4 2 0,-2-7-1 15,1 2 0-15,-3-2 1 0,-2-2-2 16,2 1 1-16,-4-4-1 0,2 2 1 16,-4-5-1-16,1 3 0 0,2 0 3 15,0 0 0-15,0 1 1 0,-3-4 3 0,0 0 3 16,0 0 2-16,1 0 1 0,-1 2-2 15,8-2-1-15,6-5-2 0,6-7-3 16,6-6-2-16,2-4-2 0,-1-3-1 16,1-2 0-16,-1 0 0 0,-1-1-1 15,-1 1-1-15,-1-2 2 0,2 0-3 0,2-2 1 16,2 1-1-16,-1 3 2 0,0 3 0 16,-3 3 0-16,-7 4-2 15,-3 5-4-15,-9 6-6 0,2 1-20 16,-5 3-19-16,2 1-26 0,2 1-31 0,-2 0-39 15</inkml:trace>
  <inkml:trace contextRef="#ctx0" brushRef="#br0" timeOffset="338453.9573">29800 12351 317 0,'0'0'43'0,"0"0"-7"0,0 0-12 0,0 0-12 15,0 0-7-15,0 0-4 0,0 0 1 16,0 0-1-16,0 0 1 0,0 0 2 15,-10 15 0-15,10-2 0 0,2 2 0 16,3-5 0-16,3 5 2 0,0-2 0 16,-2-6 1-16,4 4 0 0,-4-5 1 15,0 0 1-15,0 1 1 0,-3-4 2 16,2 2-1-16,-1-2-3 0,-1 0 1 16,5 2 4-16,-4-2-6 0,-1-2 3 15,7 1 0-15,6-2-4 0,5 0 3 0,7-5-2 16,0-4-1-16,-1-2-3 0,2-4 2 15,1-3-3-15,-1-2-1 0,0-2 0 16,-1 2 0-16,-2-4 2 0,0-2-1 16,1-4-3-16,2-3 0 0,1-1-1 15,4-2-2-15,0 4 2 0,-2 0-6 0,0 3-3 16,-2 3-12-16,-2 5-24 0,-2 4-39 16,-4 3-57-16,-1 5-118 0</inkml:trace>
  <inkml:trace contextRef="#ctx0" brushRef="#br0" timeOffset="348857.1937">27015 9179 111 0,'0'0'43'0,"0"0"-2"16,0 0-3-16,0 0-7 0,0 0-4 15,0 0-3-15,0 0-5 0,0 0-3 16,0 0-3-16,2-31-5 0,-1 27 0 16,-1 4 1-16,0-2-1 0,0 2-1 15,0-2 3-15,2 1 1 0,-2 0 2 0,0 0 0 16,1-1-1-16,-1 0-3 0,0 1-2 16,0-1-4-16,0 2-4 0,0-1-4 15,0 1 1-15,-1 0 2 16,-5 4 3-16,-2 8 1 0,0 5 3 0,-2 3-6 15,2-1 3-15,3 2-3 0,0-5 0 16,2-1 3-16,0-4-3 0,1-1 1 16,-1 1-1-16,1-7 0 0,2 1-1 15,0-5 2-15,-1 0 2 0,1 0-1 16,0 1 1-16,0 1 3 0,-1 0 1 0,1-1 0 16,0 0 4-16,0 1 0 0,0-2 6 15,0 0 3-15,0 2 2 0,0-2-2 16,-2 0-5-16,2 0-4 15,0-2-4-15,-1-12 1 0,1-4-1 0,0-8 0 16,0 2-5-16,0 0 1 0,3-1-4 16,-1 1 3-16,1 6 0 0,1 1 1 15,-1 1-1-15,-1 4 0 0,1 1 1 16,-2 0-2-16,1 6 1 0,-1 2-1 16,1-2 0-16,-2 5-1 0,0-2 0 0,0 2 0 15,1-1-1-15,-1-1-1 0,1 0-1 16,-1 1 1-16,2-1-2 0,-1 2 3 15,7 0-1-15,3 0 0 0,4 10 1 16,3 2 1-16,-3 3-1 0,-1 1 1 16,-2 3 0-16,1 1 1 0,-3 1 5 0,-1 1-5 15,2 3 4-15,-2-3-4 16,0 3-1-16,-2-4 0 0,3-1-3 16,-4-7-2-16,0 1-5 0,-3-5-4 15,-1 2-12-15,1-1-17 0,-1-5-21 0,-2 6-13 16,0-5-27-16,-2 3-19 0</inkml:trace>
  <inkml:trace contextRef="#ctx0" brushRef="#br0" timeOffset="349039.9779">26885 9343 388 0,'0'0'45'16,"0"0"-21"-16,0 0-13 0,0 0-2 0,0 0-4 15,0 0 2-15,91-58-1 0,-55 44-3 16,3 0-1-16,0 1-1 0,-1-1-7 16,-2 2-1-16,-1 1-19 0,-3 1-52 15,-2 0-78-15</inkml:trace>
  <inkml:trace contextRef="#ctx0" brushRef="#br0" timeOffset="349436.2088">27058 8799 267 0,'0'0'36'16,"0"0"-9"-16,0 0-7 0,0 0 2 0,0 0-2 15,0 0 2-15,0 0-4 0,0 0-3 16,0 0-3-16,0 0-3 16,19-47-2-16,-19 45-4 0,2 1-2 15,-1 1 0-15,1-2 0 0,-1 2 1 0,1-1 1 16,5 0-1-16,-3-2 0 0,0 1-1 15,5-1 3-15,3 0 1 0,1-2-3 16,0 1 0-16,3-2-1 0,1 1-1 16,-1-1 1-16,5-2-2 0,-1 3-1 15,-2-2-4-15,-5 3-7 0,2-1-16 0,-7 2-29 16,-3 2-61-16,2-2-78 16</inkml:trace>
  <inkml:trace contextRef="#ctx0" brushRef="#br0" timeOffset="350228.108">27368 8538 247 0,'0'0'27'16,"0"0"-4"-16,0 0-5 0,0 0 2 15,0 0 0-15,0 0-1 0,0 0-2 16,0 0 0-16,0 0-2 0,6-24 1 16,-5 23-2-16,-1-1 3 0,0 1 0 0,0-1-1 15,2 0-1-15,-2 0-1 0,0 1-2 16,0-1 0-16,0 1-4 0,0 0 0 15,0-1-1-15,0 2-3 0,0-1 0 16,0 1-3-16,0-2-2 0,0 2-3 16,0 0-1-16,0 0 0 0,0 0 1 0,-3 0 2 15,1 5 7-15,1 9-3 0,-1 4 2 16,1-5-3-16,1 7-2 16,0-8 1-16,0 0-1 0,0 0 0 15,0-1-1-15,0 0 1 0,3-2-2 0,0 0 2 16,-2-6 0-16,2 1 0 0,0-2 1 15,1-1 0-15,1 1 0 0,0 0 1 16,0-2 2-16,1 0 0 0,2 0 1 16,4-2 0-16,-8 0 1 0,3-3 0 15,-4 3 1-15,2-4-2 0,3-6-3 0,-1-2-1 16,2-4-1-16,0 0 0 16,-5 3 2-16,2 1-1 0,-3 3-4 0,-3-2 5 15,1 4-5-15,-1-4 5 0,0 2 0 16,0 5 1-16,0 2 0 0,0-1 0 15,-1 1 1-15,-1-1 0 0,1 1-1 16,1 4 1-16,0-2-2 0,0 2 0 16,0 0-1-16,-3-1-1 0,3 1-1 15,-1 0 0-15,-1 0-1 0,2 0 2 16,-1 0 0-16,1 0-1 0,-2 0 1 0,2 0 1 16,-1 0-1-16,1 0 1 0,-1 1 1 15,1 1-2-15,0-1 0 16,0 1 1-16,0-1-1 0,0 1 1 0,0 0 1 15,0-1 0-15,0 0 0 0,0 0 0 16,0 1 1-16,0 0 0 0,0-2 0 16,0 1 0-16,0-1 0 0,0 2-1 15,0-2 1-15,0 0-1 0,0 2-1 16,0-2-1-16,0 0 1 0,0 1-1 16,0-1 0-16,0 0-2 0,0 0-2 0,0 0-11 15,0 0-24-15,0 0-34 0,-3 5-50 16,0 4-75-16</inkml:trace>
  <inkml:trace contextRef="#ctx0" brushRef="#br0" timeOffset="351772.3134">27303 8663 373 0,'0'0'58'0,"0"0"-9"15,0 0-12-15,0 0-9 0,0 0-6 0,0 0-7 16,0 0-3-16,0 0-5 0,0 0-2 16,0 0-3-16,-15-37 0 15,17 26-2-15,4-1 1 0,1 5-1 16,3-2 1-16,-4 4-1 0,3 2-1 0,0-1 0 15,0 0 0-15,2 3 0 0,0 0 1 16,5 1 0-16,-5 0-1 0,5 0 1 16,0 1-3-16,-6 1 3 0,5 5 0 15,-5-3-1-15,-3 1 0 0,2 2-1 16,-2-2 1-16,2 3 0 0,-5-1 0 0,3 7 0 16,-4-5 1-16,2 7 0 0,-5 2 1 15,0 2 0-15,0 3 0 0,-6-1 0 16,-1-1-1-16,-2-2 1 15,-3-2-1-15,2 0 1 0,3-6 0 0,-2-1 0 16,5-3 2-16,1-4 1 0,0 1 0 16,3-4 2-16,0 0 2 0,0 0 3 15,0 0-2-15,-4 0 0 0,-4-3-1 16,0-4-3-16,1-5 0 0,2-4-1 16,2 5 0-16,1-9-1 0,0 3 0 0,1 3 0 15,1-7-3-15,0 0 1 0,0 2-1 16,0-6 0-16,0 0 0 0,0 1 0 15,4 0-6-15,0-2 3 0,2 0-2 16,0 1 2-16,2 2 3 0,0 3 0 16,-2 6 0-16,-3 5 1 0,1 2 0 0,-3 2 1 15,1 0-1-15,0 2 0 16,-2 3 0-16,0-2-1 0,0 2 0 16,0-1 1-16,2 1-2 0,-2-1 0 15,0 1-1-15,0-1-1 0,0 1 0 0,0 0-1 16,0 0-1-16,0 0 2 0,0 0 0 15,0 1 1-15,0 12 4 0,0 7-2 16,0 6 5-16,0-2-3 0,0 2 3 16,3-2-5-16,0-1-1 0,1-2 0 15,2-1 0-15,0 0 1 0,1 0-1 0,-1-1 1 16,1 0 0-16,0-3 0 16,-1-5-1-16,1 2 0 0,0 1 0 15,-1-6 1-15,2 4-4 0,-4-5 3 16,-1-4-4-16,-1 2 1 0,1-4-1 0,2 1 0 15,-2 0 1-15,1 1 2 0,-4-3 2 16,5 0 1-16,2-2 0 0,3-3 0 16,1-3 0-16,-2-2-1 0,-3 4 0 15,1-6 0-15,-3 3 0 0,-1-2 0 16,2 2 1-16,-4 3-1 0,1 2 1 0,-2 4 0 16,0-2 1-16,0 2 0 0,0-1-2 15,1-2 0-15,-1 2-1 0,0 0-2 16,0-1 0-16,0 2 0 0,0 0 0 15,0 0 2-15,2 0 1 0,2 8 0 16,1 4 0-16,1 3 0 0,2 2 0 16,-1-2 0-16,3 0-1 0,-1 2 1 15,-1 1-2-15,1 1 1 0,0-1 0 16,-4-5-1-16,0 1 1 0,-1-3 0 16,-2 0-2-16,2-1 1 0,-3-5-1 0,1 1 0 15,-2-6 2-15,0 0 1 0,0 0 2 16,0 1 1-16,1 0 1 0,-1 1 1 15,0 0 1-15,0-1 0 0,0-1-2 16,0 0 0-16,0 0-2 0,-1 0 0 16,-6-5-1-16,-1-2 0 0,1-6 1 15,0 0-1-15,-2-2 1 0,2-3-2 16,1 0 1-16,2 4 2 0,-1-1-2 16,1-1 1-16,0 6 0 0,1-7-2 15,0 5 0-15,2-1 0 0,-1 0 0 0,2 0-1 16,0-6 2-16,0 9-1 0,2-5 0 15,3 1-1-15,2 3-2 0,4-4 0 16,0 5 0-16,5 0-1 0,-6 3 0 16,5 2-1-16,-5 2 0 0,0 2 0 15,3-1 0-15,-1 2 0 0,5 0 1 0,-4 3-1 16,1 1 2-16,-4 6 0 0,-1 1-1 16,-4-3 2-16,2 8 0 0,-6 2-1 15,-1 0 1-15,0 7 2 16,-8-1-3-16,-4 0 4 0,-2 0-2 0,-1 1 1 15,-1-4 0-15,2-1 1 0,3-7-1 16,2-2 2-16,3-4-1 0,3-3 1 16,0-1 1-16,3-3 1 0,0 0 1 15,0 0-2-15,0 0 0 0,0 0-1 16,0 0-2-16,0 0-1 0,0-2-1 0,7-4 1 16,1-1 0-16,3-1 0 0,-4 3 1 15,-2 3 0-15,3-3 0 0,-2 3-1 16,-2 1 0-16,2-1-2 15,-2 0 1-15,2 2 0 0,1 0 1 0,3 0 0 16,-4 0 0-16,3 0 1 0,4 8-1 16,-6-3 1-16,3 4 0 0,0 1 0 15,-4-2 0-15,3 2-1 0,-2 3 1 16,0-4-2-16,1 3 1 0,-4-2 1 16,-1-2-2-16,0 2 1 0,-3-1 0 0,0 2 5 15,-3 2-4-15,-7 2 1 0,-5-1 0 16,-1-2-1-16,-1 0 0 0,1-1 0 15,2-4 0-15,2 1-2 0,3-4-4 16,-1-1-17-16,3 2-35 0,3-3-67 16,1 1-147-16</inkml:trace>
  <inkml:trace contextRef="#ctx0" brushRef="#br0" timeOffset="355893.1381">28687 8711 288 0,'0'0'47'0,"0"0"-10"16,0 0-7-16,0 0-5 0,0 0-4 15,0 0-4-15,0 0-6 0,0 0-4 0,0 0-2 16,0 0-2-16,0-16-2 0,0 16 0 15,0 0 1-15,0-2-2 0,0 2 2 16,0-1-1-16,0 1-2 0,0-2 2 16,0 2-1-16,0-2 3 0,0 2-1 15,0 0 1-15,0-1 3 0,0 1 1 0,0-2 2 16,0 2 1-16,0 0 0 16,0-1 0-16,0 1 0 0,0 0 0 15,0-2 1-15,0 2-2 0,0 0 0 16,0-1-4-16,0 1-1 0,0-2-1 0,0 2 1 15,0-2 0-15,0 2 0 0,0-1-1 16,0 1-1-16,0-1-1 0,0 1-1 16,0-3-1-16,0 3 0 0,-1 0-2 15,1 0-4-15,0 0-1 0,-2 0 2 16,1 4 1-16,-1 10 3 0,-1 3 2 0,0 5-1 16,2 1 0-16,-1-6 1 0,2 1 0 15,-1 2 2-15,1-6-2 0,0 5 0 16,0-7-2-16,0-6 1 15,0 0 1-15,0-6 0 0,0 0 0 0,0 0 0 16,0 2 0-16,0-1 1 0,0 1 1 16,0 0 2-16,0-1 1 0,0 1 1 15,0-1 2-15,0 0 0 0,0-1-2 16,0 0-3-16,0 0-1 0,-2-1 0 16,1-13 1-16,-2 2-1 0,2-8 1 0,-2 2 1 15,3 0 0-15,-2 0-2 0,2-3 0 16,0 2-1-16,0-1-1 0,0 0 1 15,3 2-2-15,-1 8 0 0,0-3 0 16,0 4-1-16,-1 4 1 0,1 0 1 16,-1 1-4-16,2 0 2 0,0 2-2 15,0-1-3-15,3 3 2 0,5 0 0 16,3 0 1-16,3 9 2 0,-3 2-1 16,-1 1 2-16,-1 6-2 0,-3-2 2 15,0 3-1-15,-1-4 0 0,-1 5 1 0,-1-8-2 16,1 1 0-16,-4-3-1 0,0 2-3 15,1-2-3-15,-2-1-13 0,1 2-17 16,-2-6-26-16,0 3-31 0,1-1-40 16</inkml:trace>
  <inkml:trace contextRef="#ctx0" brushRef="#br0" timeOffset="356097.0057">28665 8844 364 0,'0'0'35'0,"0"0"-9"0,0 0-12 0,0 0-7 16,0 0-5-16,91-80-4 0,-72 70-11 15,1 2-14-15,-5 2-45 0,2 1-86 16</inkml:trace>
  <inkml:trace contextRef="#ctx0" brushRef="#br0" timeOffset="356417.1942">28655 8481 531 0,'0'0'36'0,"0"0"-12"16,0 0-8-16,0 0-8 0,0 0-2 15,0 0-2-15,0 0-1 0,0 0-3 0,0 0-1 16,0 0-1-16,-13-32 1 0,23 20-1 15,7-4 0-15,5 4 0 0,0-2-2 16,1 2-1-16,1 0-4 0,0 1-6 16,-4 1-12-16,2 0-13 0,-4 2-29 15,-5 1-43-15,1 2-60 0</inkml:trace>
  <inkml:trace contextRef="#ctx0" brushRef="#br0" timeOffset="357950.5157">28888 8160 476 0,'0'0'41'0,"0"0"-12"0,0 0-7 16,0 0-8-16,0 0-5 0,0 0-5 16,0 0-4-16,0 0-4 0,0 0-5 15,-5-34 0-15,5 34-1 0,0 0 5 16,0 0 2-16,0 0-1 0,6 7 0 16,0 0 2-16,1 6 1 0,0-5 1 0,-2 0-1 15,1 1 1-15,-3-4-2 0,1 2 1 16,-1-4 0-16,-2 0 1 0,3 1 1 15,-4-4 1-15,0 0 2 0,0 0 0 16,5 0-1-16,-1 0 1 0,2-7 0 16,1-5-1-16,-2 3 1 0,0-5-1 15,-2 6-1-15,-1 3 2 0,-1-4 0 16,0 4 1-16,1 0 0 0,-1 1 0 16,-1 4-1-16,0-1-1 0,0 1-2 15,0 0-3-15,2-2-2 0,-2 2 0 0,0 0 1 16,1 0 3-16,4 0 1 0,1 6-1 15,3 7 0-15,3 2-2 0,-3 3 2 16,2 0 0-16,-3 1-1 0,0 3-1 16,-2 1 0-16,1-1-1 0,-1 3 2 15,-2 0 1-15,-1 1 1 0,0 2 0 0,-3-3 1 16,0 3-5-16,0-4 1 0,0 1 5 16,0-5-4-16,0-2 7 15,-1-2-6-15,1-4 0 0,-2 1-1 16,1-2 0-16,-1-5 1 0,1 5-1 0,0-4 1 15,-1-3 0-15,2 1 0 0,0-5 2 16,-1 0-1-16,1 0 1 0,-2 2 0 16,1-2 0-16,-1 2-1 0,-5-2 0 15,-2-4 0-15,-1-5 0 0,-3-7-1 16,5-2 2-16,0-1-2 0,1-2-4 0,0 0 5 16,3 6-4-16,-2 0 4 0,3 6 0 15,1 2 1-15,-1-3-1 0,3 5 0 16,-1-1-4-16,1-5 0 0,1 4-4 15,10-4-3-15,6-1-6 0,2 2-5 16,4 0-1-16,2 5-6 0,2-3 0 16,2-1-9-16,0-1-13 0,1 0-8 15,-2 1 2-15,-5-2 2 0,-6 5 15 16,-2-1 16-16,-7 4 19 0,-5-1 15 16,2 3 14-16,-5 1 10 0,0-1 8 0,0 1 9 15,0-2 0-15,1 1-4 0,-1 1-12 16,0-2-12-16,0 2-12 0,0-1-7 15,0 1-2-15,-1-2-2 0,-7 2 2 16,1 0-1-16,-2 0 2 0,5 0 0 16,0 0-4-16,-6 2 2 0,7 1-1 15,-3 4 1-15,2 1-2 0,-1 1 1 16,2 0-1-16,2 2 0 0,-1-1 0 16,1 2 0-16,1 1-1 0,0-1 2 15,0 0-1-15,0 1 0 0,0 0-1 0,0 0 1 16,0-1-2-16,0 2 2 0,0 0 3 15,0-2-3-15,1 2 5 0,-1-8-5 16,0 6 0-16,0-6 0 0,0-1 0 16,0 2 1-16,0-7-1 0,0 0 0 15,0 0 1-15,0 2 1 0,0-1 4 0,0 0 2 16,0-1 6-16,0 0 1 16,0 2-1-16,0-2-2 0,0 0-5 15,0 0-1-15,-3-4-5 0,1-6 4 16,-4 0-5-16,3-1 5 0,-3-6-1 0,3 6-1 15,-3-5 1-15,2-1 0 0,1 5 1 16,-1-6 1-16,1 1-1 0,0 5-2 16,2-6 0-16,1 0-2 0,0 6-1 15,0-7 0-15,0 7-1 0,0 1 1 16,0 3 2-16,1 3-1 0,2-4 0 0,-1 4 0 16,-1 0-2-16,1 3-1 0,-2 2 0 15,0-2-2-15,0 2-1 0,2-1-1 16,0-1-2-16,-1 1 0 15,1 1 1-15,-1-2-1 0,6 2 2 0,-1 0 0 16,6 0 1-16,2 3 3 0,-4 2 0 16,5 2 0-16,-7 0 0 0,0-2 1 15,0 2 0-15,-5-4 1 0,3 2-1 16,-3 0 1-16,0-2-1 0,1 6 1 16,-2-4-1-16,-1 0 1 0,-1 7 1 0,0-6-1 15,0 6 0-15,0 5 0 0,0-7-1 16,-4 5 1-16,-1 0 0 0,1-5 1 15,-2 5-3-15,2-6 3 0,-2-1-3 16,2 0 2-16,1-3 0 0,1 0-1 16,2-5-1-16,0 0 1 0,0 0 7 15,0 6-7-15,0-2 1 0,0 1-1 16,6-1-5-16,-1-2 6 0,5 0 1 16,0-1 0-16,2 0-1 0,-1-1 1 15,-1 3-3-15,0-2 1 0,-1 0 4 0,-2 2-6 16,-1 1 8-16,0 3-7 0,-3-4 0 15,1 5 3-15,-3-5-1 0,-1 7 3 16,2 0-2-16,-2-1 1 0,-7 5 0 16,-5-2-1-16,-3 4-1 0,-3-5 1 15,1-1-1-15,3-4 0 0,1 0-1 0,3-3-3 16,0 0-9-16,1 2-25 16,-2-4-74-16,1 3-67 0</inkml:trace>
  <inkml:trace contextRef="#ctx0" brushRef="#br0" timeOffset="358155.0985">29482 8529 414 0,'0'0'-4'0,"0"0"-23"16,0 0-55-16,0 0-153 0</inkml:trace>
  <inkml:trace contextRef="#ctx0" brushRef="#br0" timeOffset="367073.8221">21364 7193 11 0,'0'0'13'0,"0"0"-2"0,0 0-3 16,0 0-6-16,0 0 0 0,0 0-2 0,0 0 1 15,0 0 0-15,0 0 0 0,0 0 0 16,-17 4-1-16,15-2 0 0,1 0 0 16,1-1 0-16,-2 1 2 0,2 0-1 15,-1-1-1-15,1 1 2 0,-2-2-2 16,2 2 1-16,-3 4-5 0,0-1-1 0,2 0-7 16,-5 4-18-16</inkml:trace>
  <inkml:trace contextRef="#ctx0" brushRef="#br0" timeOffset="369332.0944">21153 7348 25 0,'0'0'14'15,"0"0"1"-15,0 0-3 0,0 0-2 16,0 0 1-16,0 0 1 0,0 0-3 0,0 0 2 15,0 0-1-15,3-10-3 0,-3 10-2 16,0-2-3-16,0 2-1 0,0 0 0 16,0-2 2-16,0 2-3 0,0 0 1 15,0 0-1-15,0 0-2 0,0 0-1 16,0 0-2-16,0 0-2 0,0 0 0 0,0 0 1 16,0 0 3-16,0 0 0 0,0 0 4 15,0 0 1-15,0 0-2 0,-2 0 1 16,2 0-1-16,0 0 0 0,0 0 0 15,-1 2 0-15,1-2 0 0,0 2 1 16,-2-2 0-16,2 1 0 0,0-1 1 16,-1 1-1-16,1 1 0 0,-2-1-1 15,2 1 0-15,-3 4 0 0,2-1 0 16,-2-1-1-16,2 1 1 0,-2-2-1 16,2 1 1-16,-1 1 0 0,1-1-2 0,-1 1 4 15,1-1-2-15,-1 1 0 0,-2 4 0 16,2-5 0-16,-1 4-2 0,-1 1 4 15,2-4-2-15,-3 3 1 0,4-4-1 16,-2-1 0-16,1 2 0 0,2-5 1 16,-1 0-1-16,-1 4 1 0,-1-1-1 15,0 2 0-15,-1 4 0 0,3-5 0 16,-4 6 1-16,-3 5 1 0,5-5-1 16,-3 7-1-16,0 0 0 0,2 1 0 15,-3 6 0-15,1 1 3 0,-1 2 0 0,-1 4 0 16,1 2 2-16,-3 1-3 0,1 6 0 15,-1 1 1-15,0 5 3 0,1 0-2 16,1 3 3-16,-2 0-4 0,2-4 0 16,1 1-2-16,1-5 0 0,2-3-2 15,-2-3 3-15,4-5 1 0,-1-1-1 0,0-3 0 16,0-2-2-16,0 0-1 16,0 2 6-16,0 2 3 0,0 4 3 0,-4 4 3 15,1 5-5-15,-1 1-3 16,-2 4-1-16,-1 3-4 0,1 1 2 0,-1 5-2 15,-1 6 0-15,-1 3 0 0,0 3 0 16,-3 1-1-16,2-1 3 0,-3 0-1 16,3-1 2-16,-2-2-1 0,5 0 1 15,1-3-3-15,1-2-1 0,2-3 1 16,0-1 1-16,2 0 2 0,-1-3 2 0,1 1 0 16,-1-1-2-16,0 2 2 0,1-2-3 15,-1 1-1-15,1 2 0 16,-2 1-2-16,2 5 1 0,-5 1 0 15,2 7 1-15,-2-1-1 0,-1 2-1 0,-1 0 1 16,0-2-1-16,-1-1 0 0,1-2 1 16,3 1-2-16,-1-2 0 0,2 4 1 15,1-3-1-15,2-1 1 0,-1-1 0 16,2-2 1-16,-1-1 1 0,3 0-1 16,1-1 0-16,0 1-1 0,0-2 0 0,0 5-1 15,0-1 2-15,0 1-2 0,0 1 0 16,0 0 2-16,0 0-1 0,0 1 1 15,-2 1-1-15,-1 0-2 0,-1 2 1 16,1 2-4-16,-1-1 4 0,1 1-1 16,-2 2 2-16,2 3 1 0,-2-1 0 0,-1 3 1 15,2 0-2-15,-1-2 0 16,1 2 0-16,1 0-1 0,0-1 2 16,2-1 2-16,-2-3-2 0,3 2 1 15,0-4 2-15,0-3-4 0,0-2 2 0,3-3-2 16,-2 0 0-16,2-2 0 0,0-3-1 15,-2-1 2-15,1-1-1 0,-1 0 2 16,-1-2 0-16,0 0-1 0,0-3 0 16,0 2-2-16,-1-2 1 0,-2 0 0 15,-1 3 1-15,-3 2-2 0,1-1 1 0,-2-1 1 16,1 2-1-16,-1-1 2 0,-1-1-1 16,2 2 2-16,-1-1 0 0,0-1 0 15,1-2 0-15,-1 1-2 16,2-3 0-16,1-1-1 0,-1-2 2 0,3-4-2 15,2-2 1-15,-1-2-1 0,2-5 0 16,0-1 0-16,0-5 0 0,0-7 1 16,0 0 0-16,0-2 4 0,0-6-5 15,0 6 3-15,0-8-2 0,0-3-1 16,0-1 1-16,0-2-2 0,0 2 5 0,0-1-4 16,0 1 1-16,0-6 1 0,0 0-2 15,0 0 1-15,0 0-2 0,0 2-3 16,0-2-2-16,0-2 0 0,-4-9-1 15,-2-5-2-15,2-5 4 0,-1 5-5 16,1-2 3-16,3 6 0 0,-1 0-4 16,-1 0 2-16,2 0-4 0,-2 1-1 15,2 7-3-15,-1-7-4 0,2 6-4 16,-1-1 2-16,1 2 3 0,0 4 10 16,-2-6 7-16,2-1 6 0,-3-3 0 0,2-1 2 15,-2 0 4-15,-2-4 2 0,0 0 6 16,-1-3 1-16,0 0-3 0,0 0 1 15,0 0-1-15,0-4-4 0,1-1 3 16,1-2-2-16,1-3 2 0,0 1 5 16,1-2 0-16,2 9 0 0,0 1-1 15,0 6-4-15,0 3-4 0,0-2-4 16,0 6-3-16,0 3-2 0,0 3 1 16,0-2 4-16,0 2 4 0,0 0 2 15,3 0 0-15,3 5-3 0,3 8-1 0,2 4-1 16,-2 0 3-16,0 3-2 0,-1 2 1 15,-2 1 0-15,2 1-1 0,-3 2-2 16,1 1-1-16,3 2-2 0,-2 0 0 16,2 3-2-16,1 2 4 0,-2 0-2 15,1 2-2-15,0-2 1 0,2 0-1 0,0-2 3 16,-3-1-1-16,2 0 1 0,0-4-3 16,-1-1-2-16,0-3 0 0,-1-4 1 15,-2-3-2-15,0-4 2 16,-1-2-1-16,-2-2 0 0,2 1 2 0,-4-6-2 15,1 2-2-15,-2-5 1 0,0 0 2 16,0 0 3-16,1 0 3 0,-1 0-2 16,0 0-1-16,0-15-2 0,0-9-1 15,0-6 3-15,0-3 0 0,0-1-6 16,0 1 7-16,0 1-6 0,0 3 3 0,3 2 1 16,0 4 0-16,0 0-2 0,1 2 1 15,1-2 0-15,3 0-1 0,1-4 2 16,1-5-2-16,5 1 1 0,-1-1-2 15,3 2 0-15,0 1-1 0,0 1 0 16,-3 3-1-16,2 1 0 0,-1 2 0 16,-3 4 0-16,-1 4 0 0,-2 2-1 15,-3 3-1-15,-3 7 0 0,0-1 0 16,-3 3 0-16,0-2 3 0,0 2 0 16,2 0 3-16,-2 0 0 0,0 0 1 0,0 0-1 15,0 0 2-15,-5 2-2 0,-6 7 2 16,-2 2 0-16,-3-2 2 0,1 0 0 15,-3 0-1-15,-3 1 0 0,-2-3-3 16,-3 1 1-16,-1-3 3 0,-2 2-3 16,-3-1 1-16,-1-3 0 0,-2 0-2 0,-1-3 2 15,0 0-1-15,-2 0 1 16,5 0-2-16,4-6-2 0,6-2-5 16,1-1-9-16,9 1-30 0,3-5-76 15,9-6-153-15</inkml:trace>
  <inkml:trace contextRef="#ctx0" brushRef="#br0" timeOffset="370394.1486">19779 16176 57 0,'0'0'16'16,"0"0"-3"-16,0 0 5 0,0 0 8 16,0 0 7-16,0 0 3 0,0 0-4 15,0 0-8-15,0 0-2 0,6 0-6 16,7 0-3-16,3 0-2 0,-5 2-1 0,5 1 0 16,1 2 2-16,2 0 2 0,7 2-2 15,2-1 2-15,1-2 0 0,3 1-2 16,-1 1-3-16,4 0-1 15,4 0-1-15,0 1-1 0,5-2-1 0,3 1 1 16,1 0 0-16,4-1-2 0,1-2-1 16,-2 3 0-16,3-5 0 0,-1 2-1 15,2 0 1-15,0 1-1 0,3-3 2 16,0 1-2-16,3-2 1 0,1 0-1 16,3 0 0-16,0 0-2 0,3-3 2 0,-3-5-1 15,-2-3 1-15,0 1-1 0,-4-4 1 16,-3 0 0-16,-3 0 2 0,-4 3-2 15,-3-1 0-15,-1-1 2 16,-3 3-2-16,-5-1 3 0,-1 5-3 0,-7 0 0 16,-8 3-2-16,-3 2-2 0,-6 1-1 15,-6 0 0-15,7 0 2 0,-8 0-1 16,0 0 1-16,1 0-1 0,-6 0 0 16,0 0 1-16,0 0-1 0,1 0-2 15,1 0 2-15,-1 0-4 0,2 0 1 0,-2 0 0 16,-1 0-1-16,0 1-3 0,0 3-1 15,0 1-12-15,-1 4-13 0,-9 2-19 16,0 1-25-16,-5 0-12 0,1 0-21 16</inkml:trace>
  <inkml:trace contextRef="#ctx0" brushRef="#br0" timeOffset="370868.8272">20186 16352 281 0,'0'0'72'0,"0"0"-15"16,0 0-16-16,0 0-11 0,0 0-8 15,0 0-8-15,0 0-3 0,0 0-7 16,0 0 3-16,0 0-2 0,-6-9-1 15,21 9 2-15,6 0-2 0,2 0 2 16,9 0 4-16,1 2-1 0,2-2 2 16,2 1-2-16,4-1 0 0,-1 0-2 15,3 0 1-15,2 0-1 0,3 0-1 16,0-3 0-16,1 0-2 0,0 0 1 16,3-1 0-16,0-2-4 0,4 2 4 0,1-4-3 15,1 1 0-15,1-1 2 0,2-1-2 16,0 1 0-16,-1-2 0 0,0 1 1 15,-4 1-2-15,-1 1 2 0,-6 1-2 16,0 1 0-16,-7 3 0 0,0 0 0 16,-7 2 1-16,-11 0-2 0,-5 0 0 15,-4 0 0-15,-9 0 0 0,-1 0 0 16,-5 0 0-16,0 0 2 0,0 0 0 16,2 0 0-16,-1 0-1 0,1 0 1 15,-2 0-5-15,0 0-1 0,0 0-4 0,0 0-14 16,0 3-23-16,0 1-51 0,-5 6-94 15,1 0-106-15</inkml:trace>
  <inkml:trace contextRef="#ctx0" brushRef="#br0" timeOffset="373219.081">23724 7240 149 0,'0'0'31'0,"0"0"-13"16,0 0-5-16,0 0-5 0,0 0-1 16,0 0 2-16,0 0 2 0,0 0 2 0,0 0 8 15,-12-6 5-15,11 6 1 0,-1 0-1 16,1 0-7-16,-1 0-3 0,1 0-2 15,-1 0-2-15,1 0-1 16,0 0-2-16,-5 2-1 0,2 1-1 0,-4 4-4 16,3-1 1-16,-1 3-4 0,-3 5 1 0,0 4 3 15,-4 7-3-15,1 3 2 16,0 6-3-16,-1 1 1 0,3 1-1 16,-1 2 1-16,2-2 1 0,3-2-2 15,0-4-2-15,2-2 1 0,2-3-2 0,2-2 2 16,0 1 2-16,0 2 1 0,2 2 3 15,0 0 0-15,3 3 4 0,-1-1-4 16,1 1 4-16,0-1-6 0,1-1-1 16,0 0 1-16,0-1-2 0,1 1-1 15,3 2 1-15,-1 1-1 0,-1 3-1 0,4 1 2 16,-2 3-1-16,0 1 1 16,2 2-1-16,-2-1 1 0,-1-1-2 15,0-2 2-15,0-1-1 0,-1-2 1 16,-1 4 4-16,1-3-4 0,0 4 4 0,-1-1-5 15,-1 0 0-15,2 1 0 0,-2 2 0 16,1 3 0-16,1 0 0 0,0 5 0 16,-1 0-2-16,1 0 2 0,-2-1-1 15,1 0 0-15,1-1 5 0,0-1-4 16,-1 2 3-16,0-3-3 0,2 5-2 0,-2 1 2 16,0 1-1-16,1 9 2 0,0 1-2 15,-1 3 2-15,1-3-2 16,-1-2 2-16,1-2 2 0,0-4-2 15,-1-2 2-15,4-3-3 0,0-1-3 0,-1-1 3 16,1 0-1-16,-1 2 1 0,2 3-1 16,2 0 1-16,0 0-1 0,1-2 0 15,1 3 0-15,2-3 2 0,1 1 1 16,1-1-2-16,3 4 2 0,0 3-3 16,0 4-1-16,3 6 1 0,2 5 0 0,-1 3 1 15,2 2 0-15,0-1-2 0,-2 2 2 16,1-2-2-16,-3 3 2 0,-1-3 0 15,1 2 0-15,-2-4 0 0,1 1-2 16,-2-1 3-16,3-4 1 0,1 2-1 16,0 1 2-16,-2-1-3 0,0 2-1 0,0 0 1 15,-1 0-2-15,-1-2 1 16,0 2 4-16,1 0-3 0,-2-1 2 16,1-1-2-16,1 0-1 0,-1 0 0 15,1 1-1-15,-3-1 2 0,3-2-2 0,0-3 2 16,-1-2 2-16,2-4 0 0,-1-2-1 15,0-3-1-15,-3-1-1 0,3-1 1 16,-3-2-2-16,1 0 2 0,-1-1-1 16,-2 0 2-16,0-1-2 0,-1 0 1 15,-1 1 3-15,2 1-3 0,-2 1 3 16,2-1-2-16,-1 1-2 0,-2 0 1 16,2 0-1-16,-2 2 0 0,1 0 0 15,-2 0 1-15,2-1 0 0,-3-3 0 16,0-5 2-16,0-5-2 0,0-3 3 0,0-9-3 15,-1 2-1-15,-2-7 1 0,3-2 0 16,-3-1 1-16,1-3-2 0,0 1 1 16,-2-2-1-16,-1 0 1 0,2 2 0 15,-1-2 0-15,-2 1-1 0,5 0 1 16,-4 2-1-16,3 2 1 0,0 3 0 0,-2 1 0 16,1 4 0-16,0-1 0 0,-1 2-1 15,-1 2 1-15,1-3 0 0,0 0 0 16,-1-4-2-16,0-3 2 15,-4-7 3-15,3-2-3 0,-4-6 4 0,-2-4-4 16,2 1 2-16,-3-6-2 0,0 0 1 16,0 0 1-16,2 0 0 0,-1 1 0 15,1-1-5-15,-1 0 2 0,1-5-6 16,-1-8 1-16,-1 3-5 0,0-3-11 16,0-3-18-16,-1 5-22 0,-7-3-29 0,2 5-26 15,-5 3-35-15</inkml:trace>
  <inkml:trace contextRef="#ctx0" brushRef="#br0" timeOffset="374108.7236">25417 14977 319 0,'0'0'44'15,"0"0"-9"-15,0 0-11 0,0 0-8 16,0 0-4-16,-26-85 0 0,26 73-1 16,0 6 0-16,0 0 0 0,0 0-1 15,0 6-5-15,-1-2-2 0,1 2-2 0,0-1-2 16,0-1 1-16,0 2 0 16,0-1 0-16,0 1 1 0,0 0 0 15,5 0-1-15,0 0 1 0,2 6 0 0,0 0-1 16,1 1 2-16,2 2-2 0,-3-2 3 15,2 2-1-15,1 0-2 0,-5-2 1 16,6 3 0-16,-3 0 1 0,2 1-1 16,2 3 2-16,-3-1 1 0,2 1-1 15,-2 2 0-15,0-2-1 0,-1 4 0 16,1-3-1-16,0 2-1 0,-2 1 0 0,0-7 1 16,-1 4-1-16,0-1 2 0,-2 1 2 15,3 3-3-15,-1-6 3 0,-3 3-2 16,0-6-2-16,-2 3 0 15,2-3 0-15,-3-4 1 0,2 1-1 0,-2-6 2 16,0 0-2-16,0 0 1 0,0 2 2 16,1 0-2-16,-1-1 2 0,0 1 1 15,0 0 1-15,0-1 0 0,0 0 0 16,0 0-2-16,0 1 1 0,0 0-2 16,0-1 0-16,0 1 0 0,0-1 0 0,0-1 0 15,0 0-1-15,0 2 0 0,0-2 0 16,0 0 0-16,0 0 0 0,1-2 0 15,1-4 0-15,-1-6 0 16,2-1 1-16,-3 1 0 0,2-9-3 0,-1 8 4 16,-1-10-5-16,0 3 4 0,0-1-1 15,0-8-1-15,0 2 1 0,0-2-1 16,0-1 0-16,0-4 0 0,0-1 1 16,2-1-1-16,2 1 2 0,0 2-6 15,1 2 5-15,0 7 0 0,0 8 1 0,1 2 0 16,-3 4-2-16,-1 6 0 0,0 1-2 15,-2 3 2-15,0-1-4 0,0 1 2 16,1-2 0-16,0 1-1 0,1-1 1 16,-1 2 0-16,1-2 1 0,-1 2 0 15,1-1 0-15,-1 1 1 0,1 0-1 0,-1 0 1 16,1 0 0-16,-1 0 0 16,-1 0 0-16,2-2 1 0,-2 2 1 15,0 0 0-15,1 0 0 0,-1 0-1 16,0 0 0-16,0 0 0 0,0 0 1 0,-1 0-2 15,-11 0 2-15,-4 8 0 0,-3 1-1 16,-1 0 1-16,1 2-2 0,0 1 0 16,-2 2 1-16,-1 0 3 0,3 1-3 15,-2-2 0-15,-1 2-1 0,3-3-1 16,0 1 2-16,3-1 0 0,2-5-1 0,2 1-1 16,5-3-1-16,1-4-5 0,2 2 0 15,4-3-10-15,-1 0-26 0,1 0-50 16,-2 0-88-16,1 0-98 15</inkml:trace>
  <inkml:trace contextRef="#ctx0" brushRef="#br0" timeOffset="375268.4425">29984 15651 272 0,'0'0'59'0,"0"0"-10"0,0 0-5 0,0 0-6 16,0 0-5-16,0 0-2 0,0 0-7 15,0 0-5-15,0 0-6 0,0-54-4 16,0 52-5-16,0 0-2 0,0 1-3 0,0-1-1 16,0 2 0-16,0 0-1 0,0 0 3 15,3 5 0-15,1 5 0 0,3 7 1 16,-2 0-1-16,1 1 0 0,1 0 0 15,-2 1 0-15,3-1 0 0,-1-3 0 16,1-5 0-16,1 2 1 0,-1-7 2 16,0-2-2-16,4 2 2 0,1-5 0 15,7 0 2-15,-1-1-1 0,9-11 1 16,-3-4-1-16,3-4-1 0,1-4 0 16,0-5 0-16,1-3-3 0,0-6 3 0,1-1-1 15,-1-2-2-15,0-1-1 0,-1 0-2 16,-1 4-3-16,-5 4 0 0,-1 5-4 15,-8 9-6-15,-7 8-10 0,-2 7-34 16,-5 5-47-16,0-1-29 0,0 1-48 16</inkml:trace>
  <inkml:trace contextRef="#ctx0" brushRef="#br0" timeOffset="375667.1426">29899 15801 515 0,'0'0'38'0,"0"0"-6"15,0 0-7-15,0 0-8 0,0 0-3 0,0 0-7 16,0 0-1-16,0 0-4 0,0 0-2 16,-9-9 0-16,9 9-2 0,-3 0 2 15,3 2 0-15,0 10 6 0,0 5-5 16,7 4 5-16,2 0-5 0,3-2 0 0,3 1 2 16,3-2 0-16,4-2 3 0,2-4-3 15,3-1 3-15,5-5-2 0,5-5 0 16,3-1 0-16,8-4-1 15,5-8-2-15,8-7-1 0,2-2-1 0,7-7-3 16,4-2-3-16,1-9-1 0,2-3-25 16,3-4-43-16,-3-4-117 0,3 0-115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46:39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8871 11972 200 0,'0'0'47'0,"0"0"-6"16,0 0-6-16,0 0-6 0,0 0-5 15,0 0-3-15,0 0-7 0,0 0-5 16,0 0-5-16,-36-20-3 0,20 25 1 16,-4 5 0-16,1 2-2 0,2 5 0 0,-2-1 1 15,5 4-2-15,-1-3 2 0,2 3 0 16,-1-2 1-16,2 2-1 0,-1-2 1 15,3 3 1-15,0 4 0 16,-2 0 4-16,2 4 2 0,0 3-2 0,-3 0 0 16,6 1-1-16,-1-1-2 0,4-1 0 15,4-1-1-15,0-3-1 0,0 0 0 16,10-2 6-16,2-3-7 0,4 0 4 16,-2-2-3-16,5-4-4 0,1-1 4 15,-1-3-1-15,3-4-1 0,1-2-1 0,-1-1-3 16,1-4-6-16,0-1 1 0,0 0-11 15,-3-6-10-15,3-6-28 0,2-5-46 16,-1-4-94-16</inkml:trace>
  <inkml:trace contextRef="#ctx0" brushRef="#br0" timeOffset="1419.0171">9075 12186 300 0,'0'0'63'16,"0"0"-15"-16,0 0-7 0,0 0-7 15,0 0-8-15,0 0-6 0,0 0-6 0,0 0-4 16,0 0-4-16,-55-54-1 0,52 50-3 15,3 4-2-15,-1-1-6 0,1-5-2 16,0-6-1-16,7-4 1 0,8-2 1 16,2 3 1-16,0 2-5 0,-2 6 2 15,-2 2-1-15,4 4 3 0,-1 1 3 0,3 0 2 16,-2 7-3-16,-4 4-2 16,0 3 0-16,-3 4-1 0,-2 3 5 0,-4 3 6 15,2 4-1-15,-6 1 3 16,0 1-1-16,0-2-1 0,-6-3 1 0,3-7 1 15,-1-4 1-15,1-5 2 0,0-7 6 16,1 3 8-16,2-5-2 0,-1 0 1 16,1 0-7-16,-6 0-3 0,1-2-6 15,-1-6 0-15,-2-6 1 0,1-1-1 16,4-4-2-16,0-7 0 0,1 0-1 0,2 1-1 16,0 0 2-16,0 0-2 15,4 0 0-15,0 0 1 0,-1-2 0 16,3 4-2-16,-3 5 3 0,0 0 0 0,-2 6 2 15,1 0-1-15,1-2 0 0,-3 2-2 16,1 0-2-16,-1 6-1 0,0 0 1 16,0 6-1-16,0-2-1 0,0 2-1 15,0-2-1-15,0 1 0 0,0-1-2 16,0 1-2-16,0 1 2 0,0-2 1 16,0 2 2-16,0 0 1 0,4 0-1 0,0 13 0 15,2 2 0-15,-1 6 1 0,-2 0-1 16,-2 2-4-16,2 0-3 0,1 3 2 15,0-1-1-15,1 3 9 0,1 1-3 16,-2-1 1-16,6-2-7 0,0-1-3 16,2-4-9-16,0-4 0 0,0-3 6 0,-3-4 5 15,1-4 8-15,-1-2 1 16,-5-2 1-16,5-1 0 0,2-1 0 16,1-3 1-16,3-6-1 0,-3-3 0 15,-1-3 1-15,-1 0-1 0,-2-4 2 0,1 1-2 16,-3-2 2-16,1 1-2 0,0-2 2 15,-1 1 0-15,0 0-1 0,-2 5 2 16,-1 0-1-16,0 5 1 0,-1 3 3 16,0 1-1-16,-2 0 3 0,0 0 1 15,0 0-2-15,0 0 2 0,0 6-2 0,0-2-2 16,0 2 0-16,0-1 1 0,0-1-3 16,0 1-1-16,0-1-1 15,0 0-3-15,0 2 0 0,0-1-1 16,0 1 0-16,-2 0 2 0,-1 3 1 0,0 8 0 15,-2 7-1-15,1 0 1 0,1 5-1 16,2-6-1-16,-1 1 0 0,1 2 1 16,1-7 0-16,-2 7 3 0,2-8-3 15,0-6 1-15,0 2 0 0,0-8-1 16,-1 0 3-16,1 0 3 0,0 1 1 0,0 1 2 16,0 0 0-16,0-2-3 15,-2 0 1-15,1 0-2 0,-2-12 0 0,0-2 0 16,-1-9 0-16,4 2-2 15,0-3 1-15,0 1 0 0,0-2-1 0,0 3 0 16,0-1 0-16,0 6-1 0,0 0 0 16,3 5 1-16,-3 0 0 0,1 1-1 15,-1 5 0-15,2 2 0 0,-2 4-2 16,0-2-3-16,0 2-2 0,1-1 0 16,-1 1 0-16,6 0 4 0,1 0 0 0,5 9 0 15,1 6-1-15,-2 3 0 0,0 5 1 16,1 1 2-16,-1 5 0 0,1 1 0 15,0 2 0-15,0 2-2 0,1 1-2 16,-2-3-1-16,2-3-6 0,-1-2-2 16,0-6-8-16,-4-8-16 0,-2-6-18 15,0-2-19-15,-2-1-19 0,-1-3 1 16,3-1 0-16</inkml:trace>
  <inkml:trace contextRef="#ctx0" brushRef="#br0" timeOffset="1599.9084">9389 12179 338 0,'0'0'72'0,"0"0"-12"16,0 0-10-16,0 0-13 0,0 0-11 15,0 0-10-15,0 0-8 0,0 0-6 0,0 0-3 16,0 0-1-16,-25-28-1 0,44 17-2 16,10 0-1-16,0 3-5 15,1 1-1-15,-2 0-12 0,6 2-16 16,-3 1-31-16,-1-1-32 0,2 1-38 0</inkml:trace>
  <inkml:trace contextRef="#ctx0" brushRef="#br0" timeOffset="1823.2693">9833 11917 529 0,'0'0'50'16,"0"0"-16"-16,0 0-11 0,0 0-10 16,0 0-7-16,0 0-7 0,0 0-1 15,0 0-1-15,0 0 1 0,0 0-1 16,-3 33 0-16,3-7-4 0,2-2-5 16,2 2-16-16,4 0-37 0,-3-7-61 0,2 1-79 15</inkml:trace>
  <inkml:trace contextRef="#ctx0" brushRef="#br0" timeOffset="2519.0952">9930 11579 450 0,'0'0'53'0,"0"0"-19"0,0 0-13 15,0 0-9-15,0 0-6 0,0 0-8 0,0 0-2 16,0 0-2-16,0 0 3 0,-21-11 0 16,21 30 4-16,0 6-2 15,0-1 0-15,6-1 1 0,2-2-1 16,-1-3-1-16,4-1 1 0,-3-6-1 0,-1-1-1 15,-1-3 5-15,-2-4-4 0,-1-1 2 16,-3-2 0-16,0 0 2 0,4 0 1 16,5 0 1-16,1-9 0 0,3-4-2 15,-6-1-1-15,-1-4 2 0,-3 4-1 16,1-2 0-16,0-4 1 0,-2 8-1 0,-2-10 2 16,1 10-1-16,-1 6 2 0,0-6 1 15,0 6 1-15,0 0 2 0,0 2-2 16,0 4-3-16,0-2-2 15,0 2-2-15,0 0-1 0,0-2-3 0,0 2 0 16,0 0 1-16,0 0 0 0,2 0 3 16,2 12 1-16,2 5-1 0,3 6 1 15,1 1-2-15,-3 1 1 0,0 0 0 16,1 3-1-16,0-1 0 0,-1 0 1 16,1 1-3-16,-2 1 3 0,-1-2 5 0,2 0-5 15,-2-1 3-15,-2-2-4 0,0-7 0 16,-2-6-1-16,1-3 1 0,-1-1 0 15,-1-3 1-15,0 2 1 0,0-6 2 16,0 0 0-16,0 0 1 0,0 0 0 16,0 0-2-16,-9 0 2 0,-4-9 0 15,0-3-1-15,3-3 0 0,1-2-2 16,-1-1-3-16,2-2 4 0,0 0-4 16,1 1 4-16,3-1 3 0,-2 4-2 15,6-3 0-15,0-2-4 0,0-4-2 0,3-5-2 16,8 0-1-16,1 1-1 0,5 2-1 15,1-1-3-15,0 6-9 0,3 1-7 16,-1 1-6-16,2 8-18 0,-2-2-27 16,2 5-42-16,-7 3-74 0</inkml:trace>
  <inkml:trace contextRef="#ctx0" brushRef="#br0" timeOffset="3111.13">10291 11704 287 0,'0'0'49'0,"0"0"-12"0,0 0-5 16,0 0-6-16,0 0-2 0,0 0-2 15,0 0 1-15,0 0-6 0,0 0-1 16,0 0-4-16,-11-8-2 0,11 8-2 15,-2-2-3-15,2 2-1 0,-1-2-1 16,1 2-3-16,-2 0-1 0,2 0-3 16,-1 0 1-16,1 0-1 0,0 2 3 15,0 11 2-15,0 4 0 0,0 6-2 16,1 0 0-16,1 0 0 0,-1-1 1 16,1 3 4-16,-2 0-1 0,1-7 3 0,-1 2-5 15,0-8 0-15,0-5-1 0,0 0 2 16,0-7-1-16,0 0 1 0,0 0 3 15,0 1 3-15,0 1 8 0,0 0 7 16,0-1 1-16,0 1-2 0,0-2-8 16,0 1-4-16,0-1-5 0,-4-9-3 15,-5-5 0-15,2-7-8 0,1 0 6 0,2 0-4 16,1-2 4-16,1-1 1 16,1 1-2-16,1-1 1 0,0 1-1 15,0 5 0-15,0 0-1 0,0 8 1 0,3-3-1 16,0 4 0-16,-2 4-3 0,1 0-1 15,-2 5 1-15,0-1 0 0,0 1 0 16,4 0 2-16,8 0-1 0,2 5 1 16,6 5 3-16,-4 2-1 0,1 3 1 15,-2 2-1-15,1 0 0 0,-3 1-1 16,3 2 2-16,-3 1-1 0,0 0 0 16,1 0 4-16,-2 2-7 0,1 0-1 15,-3 0-11-15,-1-3-11 0,-1-5-6 16,0-2-17-16,-4-5-11 0,-4-4-16 0,4 1-14 15,-4-5-2-15,0 0-31 0</inkml:trace>
  <inkml:trace contextRef="#ctx0" brushRef="#br0" timeOffset="3299.9844">10216 11868 408 0,'0'0'60'0,"0"0"-17"0,0 0-8 15,0 0-9-15,0 0-8 0,0 0-8 0,0 0-4 16,0 0-4-16,0 0-1 0,0 0-11 16,54-38 0-16,-40 31-6 0,2 0-4 15,4 2 5-15,2-1-14 0,8-3-40 16,2-1-43-16,-2 0-59 0</inkml:trace>
  <inkml:trace contextRef="#ctx0" brushRef="#br0" timeOffset="3526.0118">10711 11594 429 0,'0'0'43'0,"0"0"-10"15,0 0-12-15,0 0-6 0,0 0-6 0,0 0-5 16,0 0-2-16,-29 88 1 0,27-61-1 15,2 2 2-15,0-2-2 0,0 2-1 16,0-3-1-16,0 1-7 0,0-3 0 16,0-5-12-16,0-9-40 0,0 2-50 15,0-6-107-15</inkml:trace>
  <inkml:trace contextRef="#ctx0" brushRef="#br0" timeOffset="4049.7837">10656 11185 530 0,'0'0'40'0,"0"0"-15"0,0 0-11 16,0 0-5-16,0 0-3 0,0 0 1 15,0 0-5-15,0 0-2 0,0 0-2 16,-17-48-5-16,25 34 3 0,2 6 2 16,7-2 0-16,-2 1 1 0,1 4-7 0,-3-1-4 15,-4 3 3-15,-1-1 0 0,7-2 10 16,-8 1 2-16,7-2 1 0,-5 2-1 15,0 0 0-15,1 1 0 0,-7 1-1 16,1 1 0-16,-4 2-3 0,0-1-1 16,0 1-3-16,0 0-3 0,0 0 1 15,3 1 2-15,-3 14 3 0,3 5 2 16,-2 7 0-16,-1 4 4 0,0 2 4 16,-4 2-1-16,0 2 1 0,-2-3-6 15,-1-2-2-15,2-1 0 0,1-6-2 0,4-6 1 16,-1-1 1-16,1-6-3 0,0 0 3 15,0 1-1-15,0-4 0 0,1 2 0 16,6-4 0-16,-1 0-1 0,3-4-1 16,-1 1-1-16,5-4-7 0,6 0-21 15,3-3-24-15,7-5-11 0,-3-4-10 0,-1-2-7 16,-1-3-12-16,-1 2-25 16</inkml:trace>
  <inkml:trace contextRef="#ctx0" brushRef="#br0" timeOffset="4730.7879">10744 11378 326 0,'0'0'79'0,"0"0"-17"0,0 0-16 16,0 0-16-16,0 0-12 0,0 0-6 15,0 0-7-15,0 0-3 0,0 0-2 16,0 0-1-16,48-61-4 0,-27 46-1 15,1 2-4-15,1-1 0 0,-1 1 1 16,1 5-2-16,0-2-2 0,0 3-2 16,-1 1-1-16,-5 1 4 0,-2 2 5 15,-2 2 0-15,-3-2 5 0,2 1-4 16,-1-1 5-16,-1 0-3 0,-5 2 4 16,-1-1 5-16,-4 2-4 0,0-1 1 0,0 1 2 15,3 0 1-15,-1 0 0 0,0 0 5 16,-1 0-5-16,1 0 1 0,-1 0-1 15,1 0-3-15,-2 0 3 0,1 0-2 16,-1 0 3-16,0 7 1 0,0 7 1 16,0 5-2-16,0 5 0 0,0-2-4 0,-3-1-1 15,0 1-2-15,0 1 1 16,-2 1 0-16,5 2-1 0,-3 0 1 16,3-7 0-16,0 0 0 0,0 1-1 15,0-6 0-15,0-2-1 0,0-1 1 0,0-5 1 16,0 0 0-16,0 0 5 0,0-6-2 15,0 0 5-15,0 0 8 0,0 1 5 16,0-1-2-16,0 0 1 0,0 0-8 16,0-1-4-16,0-12 0 0,0 0-2 15,-1-8 1-15,1-2-3 0,0 0-1 0,0-7-2 16,0 1 1-16,1 2-1 0,5 1 0 16,-1 0 1-16,0 3-2 0,1 1 0 15,-3 7-5-15,-2 5 4 16,2 6-3-16,-3-2 3 0,0 1-1 0,3 1-4 15,-2-1 0-15,-1 5 1 0,6 0 7 16,3 2-3-16,2 7 3 0,2 4-5 16,2 4-1-16,-5 3 1 0,1 1 1 15,0 3 2-15,-1 2 0 0,1 2 0 16,1-1-1-16,1-1-2 0,-3 0 1 0,0-2-1 16,0-3-3-16,-6-6 1 0,1-4-7 15,-4-7-6-15,-1-4 1 0,0 0 0 16,0 0-11-16,0 0-33 0,0 0-42 15,0-2-46-15</inkml:trace>
  <inkml:trace contextRef="#ctx0" brushRef="#br0" timeOffset="4922.9914">11052 11393 359 0,'0'0'52'0,"0"0"-13"0,0 0-12 16,0 0-7-16,0 0-5 0,0 0-5 15,0 0-1-15,0 0 2 0,0 0 0 16,-6 0-1-16,18-1-2 0,6-4-6 16,4-2-10-16,0 0-1 0,-2 0-3 0,2 0-8 15,1-4-23-15,3 2-38 16,0-5-46-16,0 0-47 0</inkml:trace>
  <inkml:trace contextRef="#ctx0" brushRef="#br0" timeOffset="5184.1468">11290 10839 512 0,'0'0'53'0,"0"0"-15"16,0 0-8-16,0 0-12 15,0 0-8-15,0 0-6 0,0 0-6 16,0 0-1-16,0 0 0 0,0 0 2 0,-8 26 3 15,21 0 0-15,1 2-2 0,4 6 0 16,1 1 0-16,2 2 0 0,1 3 0 16,-3 3-2-16,2 3 4 0,-2 2 3 15,-1 5-6-15,-3 6 2 0,-6 2-6 16,-6 7-10-16,-3 6-36 0,-15 3-118 0,-11 1-130 16</inkml:trace>
  <inkml:trace contextRef="#ctx0" brushRef="#br0" timeOffset="6083.9021">5398 13989 125 0,'0'0'26'0,"0"0"9"0,0 0 4 16,0 0 4-16,0 0-4 0,0 0-9 16,0 0-3-16,0 0-2 0,0 0-1 15,0 0-1-15,6-6-8 0,-6 6-4 0,0-1-6 16,0 1-3-16,0 0-3 0,0-2-2 16,0 2-13-16,0 0-22 15,0 0-35-15,0 0-45 0,2 0-102 16</inkml:trace>
  <inkml:trace contextRef="#ctx0" brushRef="#br0" timeOffset="7266.0836">5143 15568 125 0,'0'0'44'15,"0"0"0"-15,0 0-10 0,0 0-8 0,0 0-1 16,0 0 5-16,0 0 7 16,0 0-2-16,-63-85 3 0,58 75-4 0,-1 2-2 15,-2-2-3-15,5 3-3 16,0 2-4-16,0 2-4 0,3 3-3 0,-1-2-5 15,1 2-2-15,-2 0-4 0,1-1-2 16,-1 1-3-16,-5 0-2 0,0 0 1 16,-5 11-3-16,-5 9 1 0,4 8 2 15,0 7-1-15,0 6-1 0,3 5 1 16,1 1-1-16,2 3 1 0,4 1 8 0,0 1-3 16,3-3 0-16,0-3-4 0,0-2-2 15,6-4 1-15,8-3 0 16,1 1 2-16,4-4-2 0,2 0 0 0,1-2-1 15,4-3-3-15,3-4-4 0,0 0-3 16,1-6-16-16,4-2-14 0,-1-3-23 16,6 0-36-16,1-6-40 0</inkml:trace>
  <inkml:trace contextRef="#ctx0" brushRef="#br0" timeOffset="8003.0011">5415 15922 563 0,'0'0'46'0,"0"0"-15"0,0 0-17 15,0 0 0-15,0 0-12 0,0 0 2 16,0 0-2-16,0 0 0 0,0 0-3 16,-33-71 0-16,33 65-2 0,0-5-1 15,0 7 1-15,0-4-3 0,4-2 2 0,-1 5-2 16,0 2-1-16,-3 3-1 16,0 0 0-16,3 0 2 0,8 0 3 0,1 2 2 15,3 7 0-15,-4-1-1 16,-4 2-3-16,-1-2-4 0,-3 1 6 0,4 4-6 15,-4-3 9-15,1 6-1 0,-1 0 1 16,-1 1 2-16,1-1-1 0,-3 0 1 16,1-5-2-16,-1 1 0 0,0 0-1 15,0 3 0-15,0-4 0 0,0 3 1 16,0 6 0-16,0-8 0 0,0 9 1 0,0-10-1 16,0 1-1-16,0 2 1 0,0-8 0 15,0 0 1-15,0-6-1 0,0 0 1 16,0 0 2-16,0 1-1 15,0 1 5-15,0 0 2 0,0-2-3 0,0 1 0 16,0-1-2-16,0-3-3 0,0-12 3 16,2-7-3-16,-1-6 1 0,2 2-1 15,0 0 2-15,1 0 0 0,0 3 3 16,-1 0-2-16,0 1 3 0,0-1-6 16,0-1-6-16,0-3 5 0,1-3-6 0,1 2 5 15,0-1 2-15,-2 3 0 0,0 8 1 16,-3 6-1-16,0 1 1 0,0 5 0 15,0 0 0-15,0 0-2 0,0 6-2 16,0-2-2-16,0 2-1 0,0 0-1 16,0-1 0-16,0 1 3 0,0 10 2 0,-3 8 1 15,0 9-1-15,-1 1 0 16,1 1-2-16,3 1-1 0,0-1 5 16,0 0-3-16,7-2 3 0,2 1-3 15,1-2-2-15,3-4-4 0,3 0-10 0,1-1-6 16,1-7-11-16,-1-1-3 0,-4-6-7 15,0-2-9-15,-1 0-16 0,-5-4-11 16,6 3-4-16,-9-3-2 0</inkml:trace>
  <inkml:trace contextRef="#ctx0" brushRef="#br0" timeOffset="8698.4707">5722 16011 258 0,'0'0'63'0,"0"0"-9"0,0 0-2 0,0 0-11 15,0 0-8-15,0 0-9 0,0 0-8 16,0 0-6-16,0 0-7 0,0 0-3 16,0-16-4-16,0 16-1 0,0 0 1 15,0 0 0-15,4 0 2 0,3 7-2 16,5 5-3-16,-1 6-1 0,0 2-1 0,0 3-3 16,-2 2 1-16,-2 4 4 0,-1 0-4 15,2-1-6-15,-5-3-1 16,0-7-7-16,-3-7 0 0,2 0 9 15,-2-6 3-15,0 0 11 0,1 3 10 0,-1-8 14 16,0 0 9-16,0 0 4 0,0 0-2 16,0 0-6-16,0 0-5 0,0 0-6 15,0 0-3-15,-6-6-3 0,-5-6-3 16,2-5-3-16,0-1 1 0,2 0 2 16,-1-1 1-16,2-1 4 0,0 1-1 0,0-1-1 15,3-1-2-15,-1 6-4 0,1-4-1 16,2 1 0-16,-2-3-2 0,1-5-1 15,1 2 1-15,1 2-3 16,0-2 0-16,1 3-1 0,5 0-5 0,1 3 3 16,-1 4-6-16,4 3 5 0,-1 0 1 15,-2 6-1-15,3-5 1 0,-4 7 1 16,0 2 1-16,5-1 1 0,-2 2 0 16,4 5-2-16,3 4 1 0,-4 5 0 15,-4 4 4-15,-1 3-4 0,-2 4 3 0,-4-1-1 16,-1 2-2-16,0-2 2 0,-3-1 0 15,-1-2 1-15,-2-6 0 0,1-1 1 16,2-5-1-16,0-5 0 0,1 1 2 16,2-5 0-16,0 0 1 0,0 0 0 15,0 2 0-15,0-1-1 0,0-1-2 0,0 0-6 16,0 2-2-16,0-2-1 0,0 0 1 16,5-6 2-16,3-6 4 15,4 4 1-15,-5 0 0 0,2 4 1 16,1 1-1-16,-3-1 1 0,-1 3-1 0,4-1 1 15,-4 2-1-15,1 0 2 0,8 3-2 16,-7 4 0-16,1 5 0 0,-3 3 0 16,-3 3 0-16,-2-3-1 0,-1 4-1 15,0-1-1-15,0 0-5 0,-6 5 4 16,2-10-2-16,-2 1 5 0,0-2-3 0,-1-3-12 16,0 2-42-16,1-7-52 15,0-2-88-15</inkml:trace>
  <inkml:trace contextRef="#ctx0" brushRef="#br0" timeOffset="8947.5168">6271 16041 688 0,'0'0'25'0,"0"0"-10"0,0 0-6 16,0 0-6-16,0 0-4 0,0 0-4 0,0 0 1 15,0 0 0-15,0 0 1 16,0 0 0-16,-20 95-4 0,20-62-10 16,6 2-16-16,-5-2-57 0,1 2-111 15,-2-3-102-15</inkml:trace>
  <inkml:trace contextRef="#ctx0" brushRef="#br0" timeOffset="10245.7097">6287 15734 620 0,'0'0'36'0,"0"0"-9"0,0 0-11 16,0 0-9-16,0 0-5 0,0 0-2 15,0 0-3-15,0 0-1 0,0 0-4 16,0 0 1-16,-16-34 0 0,16 34 2 0,7 9 3 16,7 4 1-16,4 7 1 0,-2-1-2 15,0-1 0-15,-1-3-1 0,-4-5-1 16,1-1 0-16,-5-3 1 15,-3-3 0-15,2-1 1 0,-2-2 2 0,4 0 0 16,-1-8 1-16,7-4-1 0,-8-8 1 16,3-1-1-16,-5-3 2 0,0-2-1 15,-1 0 2-15,-1-1-1 0,-2 7 4 16,0 2-2-16,0 5 1 0,0 6 2 16,0 2-3-16,0 5 0 0,0-2-1 0,0 2-4 15,0-2 0-15,0 1 0 0,0-1-3 16,0 2 2-16,0 0-1 0,1 0 1 15,2 8 1-15,4 7 0 16,2 8 1-16,1 3-1 0,0 3-1 0,-1 4 1 16,2 4-3-16,-2 2 0 0,-3 5 4 15,4 3-2-15,-1 3 2 0,-2 2-6 16,3 2-5-16,0-4-8 0,-1 0-9 16,-2-6-8-16,-1-6-11 0,-3-13-7 15,-3-10 9-15,4-9 20 0,-4-3 22 0,0 0 14 16,-10 0 11-16,-6-3 4 0,0-1-2 15,-4-12 1-15,1-2 2 0,2-4-8 16,5-4-2-16,2-2 3 0,0-2-4 16,4-2-6-16,3 1 0 0,3-3-6 15,0-1-3-15,6 2-2 0,4-1-3 0,6 3-4 16,1 2-2-16,1 0-3 0,5 2-5 16,3 2-1-16,0 1-14 0,-3 3-5 15,-1 3-4-15,-5 6 5 16,-1 1 9-16,-6 4 10 0,-7 2 6 0,3 1 4 15,-6 1 2-15,4-2 3 0,2 2-1 16,-3 0 2-16,4 0 2 0,-7 0 2 16,3 0 9-16,0 0 3 0,1 7 9 15,2 4 4-15,-3-2-3 0,0 6-3 16,3 2-5-16,-5-3-7 0,5 7 1 0,-3-7-3 16,-2 3-5-16,2-1 0 0,3 1-3 15,-2 6 1-15,2-3-2 0,1 0 2 16,-4 0-1-16,4 2 0 15,-2-3 1-15,-2-3 0 0,0-1 0 0,-2-3 0 16,2-2 0-16,-3 1 0 0,0-6 0 16,3 1 0-16,-3-6 2 0,0 0 5 15,0 0 10-15,0 1 12 0,0-1 0 16,0 0-2-16,0 0-8 0,-3 0-10 16,-3-6-1-16,-3-6 2 0,-1-3 0 0,0-7-2 15,3 2-1-15,-2 0 0 0,5-2-1 16,-2 1 0-16,3 6 0 0,-1-2-2 15,4 0 0-15,0-1-3 16,0-4-2-16,0 0-1 0,3 2-5 0,3 1 5 16,2 2-4-16,-5 5 4 0,6 1 0 15,-3 4 0-15,1 1 1 0,0-1-1 16,0 3-1-16,1 0-1 0,-7 1-1 16,5 2 1-16,-1 1 0 0,0 0 0 15,2 0 1-15,3 1 1 0,-1 6-1 0,-2 5 2 16,-1 3 0-16,0 7 0 0,-3-1 5 15,-2 1-5-15,-1 1 4 0,0-1-4 16,0-6-1-16,0 3 2 0,0-7 0 16,-1-6-1-16,1 1 2 0,0-7-1 15,0 0 0-15,0 0 1 0,0 2 0 0,0-1 0 16,0 1 1-16,0 0 0 16,0-2-1-16,0 3 0 0,0-2-2 0,0-1 1 15,0 1 0-15,7-1-1 16,-3 0-1-16,2 0-1 0,0 0 0 0,-6 0 0 15,0 0-1-15,0 0 1 0,1 0 1 16,1 0 0-16,-1 0 1 0,1 0 1 16,2 0-1-16,4 0 2 0,3 0-1 15,-4 2 1-15,3 2-1 0,-1 1-1 16,-5 1 1-16,5-1-2 0,-6-2 2 0,4 5 2 16,-6-4-1-16,-1 4 2 0,0 7 1 15,0-3-4-15,-11 4 1 0,-4 0-1 16,-2-3-1-16,-1-2-2 0,6-3-4 15,-3-1-11-15,-1-2-39 0,3-4-74 16,-4 1-152-16</inkml:trace>
  <inkml:trace contextRef="#ctx0" brushRef="#br0" timeOffset="10511.1059">7257 15899 687 0,'0'0'37'0,"0"0"-15"15,0 0-7-15,0 0-9 0,0 0-8 0,0 0-1 16,0 0-2-16,0 0 2 0,0 0 1 15,-37 51-4-15,34-28-2 0,2 3-8 16,1 0-22-16,0 4-35 0,0-1-78 16,1 3-121-16</inkml:trace>
  <inkml:trace contextRef="#ctx0" brushRef="#br0" timeOffset="11003.6345">7377 15372 606 0,'0'0'33'0,"0"0"-9"0,0 0-10 15,0 0-6-15,0 0-5 0,0 0-1 16,0 0-2-16,0 0-1 0,0 0-1 16,0 0-1-16,-34-23 1 0,44 18 0 15,3-1 1-15,7 0-1 0,2 0 2 16,-2 0 0-16,0 2 0 0,-4 0-1 16,0 0 0-16,-1 0 0 0,-4 1 1 0,-1-1 0 15,-1 3 1-15,-6-1-2 0,4 1 0 16,-3 1 0-16,-4 0 0 0,0 0 1 15,0 0 0-15,0 9-1 0,0 8 0 16,0 7 0-16,-11 3 0 0,2 5 0 16,-4 3 1-16,0 4-1 0,0 4-1 0,0 1 2 15,3-2-2-15,0 1 2 16,4-7-3-16,-1-4 2 0,6-9 0 16,1-5 0-16,0-3 0 0,0-8-1 15,1 3 0-15,9-5-2 0,-3 1-2 0,5-6-2 16,8 0-8-16,0-1-11 0,5-9-16 15,1-2-16-15,0-3-15 0,0 0-16 16,-3-2-6-16,-1 0-14 0</inkml:trace>
  <inkml:trace contextRef="#ctx0" brushRef="#br0" timeOffset="12287.1245">7327 15672 397 0,'0'0'44'0,"0"0"-10"0,0 0-8 15,0 0-4-15,0 0-6 0,0 0-4 16,0 0-6-16,0 0-2 0,0 0-4 0,0 0 0 16,74-70 0-16,-45 52-4 0,-2 2 0 15,2 0-2-15,1 2-2 0,-2 6-2 16,-1-2-1-16,1 5 2 0,-1 0-5 15,-2 2-5-15,4 0-6 0,-2 3-13 16,-1 0-9-16,-1 0-9 0,-9 0-6 16,1 0 4-16,-5 0 12 0,-5 0 16 15,4 0 16-15,-6 0 13 0,-1 0 12 16,2 0 12-16,-6 0 13 0,0 0 11 16,0 0 5-16,0 0 1 0,0 0-1 0,0 0-2 15,0 0-1-15,-4-4-5 0,-1 0-5 16,-2 0-8-16,1 2-8 0,3 0-3 15,-2 1-3-15,5 1 0 0,-2-1-4 16,2 1-3-16,-1 0-1 0,-1 0-2 16,1 0-1-16,-1 0-3 0,1 0-1 15,-2 0-1-15,3 0-1 0,-3 0 0 16,3 0 1-16,-3 0-1 0,3 0 0 16,-1 0 0-16,-1 0 1 0,1 0 0 15,-1 0-2-15,1 0 1 0,-1 0 0 0,2 0-1 16,-1 0 1-16,1 0 0 0,-3 0-1 15,3 0 1-15,-1 0 0 0,1 0-1 16,0 0 1-16,0 0 0 0,0 0-1 16,-3 0 1-16,3 0 1 0,0 0-1 15,0 0 1-15,0 0-1 0,0 0 0 0,0 0 1 16,0 0-1-16,0 0 0 0,0 0 1 16,0 0-1-16,0 0 1 15,0 0-1-15,0 0 0 0,0 0-1 16,0 0-1-16,0 0 2 0,0 0-1 0,0 0 1 15,0 0 0-15,0-2 0 0,0 2 0 16,0-1-1-16,0 1 1 0,0-2 1 16,0 2-1-16,0-1 1 0,0 1-1 15,0 0 1-15,0-2-1 0,0 2 0 16,0 0 0-16,0-2-1 0,0 2 1 0,0 0-2 16,0 0 1-16,0 0 1 0,0 0-2 15,3 4 3-15,1 9-2 0,-3 7 0 16,4 4-1-16,-4 2 2 15,2 0-1-15,0-2-1 0,0 0 0 0,0-2 1 16,-2-6 0-16,2 1 1 0,-1 0 0 16,-1-8 0-16,1 3-1 0,0-3 0 15,0-4 0-15,-2 0 1 0,1 0 0 16,-1-5 0-16,0 0 1 0,0 0-1 16,0 2 2-16,2-1 0 0,-2 1 1 0,0 0 2 15,1-2-4-15,-1 0 0 0,0 1 0 16,0-1-1-16,0 0 0 0,0 0 1 15,-3-5 0-15,-2-2 1 0,0-1-1 16,2-3 1-16,-1-4-1 0,-2 0 0 16,3-6 0-16,0 6 0 0,2-3 2 15,-1-4-3-15,2-1 0 0,0-4 0 16,0 2 0-16,0 2 0 0,0 6 0 16,0 0 0-16,3 2-3 0,0 5 2 15,0-4 0-15,3 5-2 0,-2 0 2 0,1 1-1 16,2 0 0-16,-3 2 1 0,-1 3-1 15,1 2-2-15,-4 1 1 0,0-2 0 16,6 2 0-16,-1 0 1 0,6 2 0 16,-1 7-1-16,-4-2-1 0,0 7 1 15,2 1 0-15,-3 0 1 0,-1 5 1 16,-1-5 1-16,-3 0-1 0,3 2 1 16,-3-6 0-16,3 6 0 0,-3-7-1 15,0-5 1-15,0 7-1 0,0-6 1 16,0 0 0-16,0 2 0 0,0-8 0 0,0 0 0 15,0 0 0-15,1 1 0 0,1 4-1 16,1-1 0-16,-2 1 0 0,8 0-2 16,1-5 1-16,7 0-3 0,2-2 0 15,-5-3 2-15,-2 0-1 0,-2 3 0 16,0-3 1-16,-1 1 0 0,-5 2 2 0,1 0 1 16,-5 2-1-16,4 0 1 0,2 0 0 15,1 0-1-15,0 5 1 16,-4 3 0-16,0 1 1 0,-3 3 2 0,0 6-2 15,-9 0 1-15,-2 4-1 0,-5-3-1 16,0-2-1-16,-4-1-1 0,0-2-1 16,-1-1-2-16,-2-1-5 0,9-5-15 15,2-2-32-15,11-1-51 0,1-4-83 16</inkml:trace>
  <inkml:trace contextRef="#ctx0" brushRef="#br0" timeOffset="12638.5042">7967 15147 547 0,'0'0'59'16,"0"0"-20"-16,0 0-11 0,0 0-7 15,0 0-5-15,0 0-7 0,0 0-2 16,0 0-6-16,0 0-2 0,0 0-2 16,-17-61 2-16,17 61-1 0,13 5 1 15,3 9 1-15,7 6-1 0,-1 5 1 0,-3 4 1 16,2 4 4-16,-2 5-5 16,0 3 5-16,0 5-5 0,-2 3-2 15,0 2 2-15,-2 2-1 0,-1 4-2 16,-2 0 0-16,-3-1 1 0,-4 0-2 0,-3 0 3 15,-2-6 0-15,-3 0-8 0,-7-5-6 16,-2 0-24-16,-6-3-53 0,-3-3-85 16,-6-6-122-16</inkml:trace>
  <inkml:trace contextRef="#ctx0" brushRef="#br0" timeOffset="12863.0793">8369 15783 478 0,'0'0'-100'0,"0"0"-162"0</inkml:trace>
  <inkml:trace contextRef="#ctx0" brushRef="#br0" timeOffset="24546.7608">13030 11656 294 0,'0'0'47'0,"0"0"-12"15,0 0-6-15,0 0-5 0,0 0-7 16,0 0-4-16,0 0-3 0,0 0-1 15,0 0-4-15,-20-64-1 0,20 63-3 16,-1-1-2-16,1 0-5 0,0 1-2 16,-2 1 2-16,2 0 1 0,0 0 2 0,-1 1 4 15,-1 16-1-15,1 5 0 16,-1 11 0-16,1-4 0 0,-1 1 0 16,2-1 2-16,0-2-2 0,0-1 0 15,0-1 5-15,0-7-4 0,0-1 3 0,0-6-5 16,2 0-2-16,-1 1 2 0,1-8-1 15,-1 3 3-15,-1-7-1 0,0 0 1 16,0 0 1-16,2 2 5 0,-2-1 6 16,1 1 10-16,-1-1 7 0,0 0 4 15,2-1-4-15,-2 0-11 0,0 0-9 0,1-2-9 16,-1-14-6-16,0-5 6 16,0-5-6-16,0 0 5 0,0 2 1 0,0 1-2 15,0-3 2-15,0 2-1 16,0-2 0-16,0 0 0 0,3 2 0 0,-2 0-1 15,-1-1 1-15,3 9 0 0,-3-2-2 16,3 0 1-16,0 7 0 0,0-6-1 16,0 8 0-16,-2 4-1 0,1 1-1 15,1 1 0-15,0-1-1 0,-2 2 2 16,10 1 0-16,0 1 0 0,4 0 0 0,6 1 1 16,-3 6 0-16,0 4 0 0,1 3-2 15,-4-1 2-15,0 3-1 16,-3-1 2-16,-1-1 0 0,-2-2-3 15,-3-2 1-15,-2 0-1 0,0-2 0 0,-1 2 3 16,-2-1 0-16,-1 6 2 0,0 1 0 16,-4 4 2-16,-4-1-2 0,2-6 1 15,-3-1-2-15,6-2-1 0,0-8 0 16,2 3-1-16,1-5 2 0,0 0 0 16,0 0 0-16,0 1 0 0,-3 1 1 0,2 0 0 15,-1-1-1-15,1-1 1 16,1 2-1-16,-2-2 1 0,2 0-2 0,0 1-1 15,0-1-1-15,0 0-6 0,0 2-8 16,0-2 3-16,0 0 5 0,13 0 4 16,5 0 10-16,8-3-4 0,-2 3-1 15,1 0-1-15,-3 0 1 0,-2 0-1 16,-2 7 1-16,-4-2 0 0,-4 4-2 16,1 2 2-16,-8-4-1 0,4 7 1 15,-5 0 1-15,-2-1 4 0,-3 6 5 0,-7-3-3 16,-5-1 7-16,-2-1-3 0,-5-2-3 15,-2-1 2-15,-1-4-3 0,0-2-1 16,-1-2-2-16,0-2-3 0,-1-1 1 16,5 0 0-16,6 0-4 0,-1-3-1 15,7 0-8-15,1-1-12 0,-8-4-44 0,7 2-79 16,0 1-123-16</inkml:trace>
  <inkml:trace contextRef="#ctx0" brushRef="#br0" timeOffset="26438.3731">13798 11554 323 0,'0'0'43'15,"0"0"-6"-15,0 0-8 0,0 0-4 0,0 0-4 16,0 0-2-16,0 0-1 0,0 0-4 15,0 0-1-15,0 0-2 0,-10-68-3 16,10 68-1-16,-2-1-2 0,2 1-1 16,0-2 0-16,-1 0 1 0,1 1-2 15,0-1-1-15,-2 0-2 0,2 2-4 0,0-1-2 16,-2 1 0-16,-1 0 2 16,-1 6 2-16,-2 10 3 0,-3 6-1 15,-1 3 0-15,1 6 0 0,-1 0 0 16,-1 0-2-16,2 0 2 0,0-2-1 0,0-3-1 15,-2-2 4-15,4-3-2 0,1-6 2 16,1-2-1-16,0-4 0 0,2-6 0 16,3 1 0-16,0-4 2 0,-1 0 3 15,1 0 6-15,0 2 2 0,-2-2 3 16,2 0 2-16,-1 1-3 0,1-1-6 0,-2-1-5 16,1-12-3-16,1-5 0 15,0-6 0-15,0 1 0 0,1-1 3 0,4-2 1 16,1 1-1-16,2-4-1 15,-1-5-1-15,2 1-3 0,2-2 3 0,-2 2-3 16,1 4 1-16,-1 4 0 0,-5 8-1 16,2 7 0-16,-5 8 2 0,-1 2-3 15,0-3 0-15,0 3-2 0,2-1-3 16,-2 1-1-16,1 0 1 0,1 0 2 16,2 11 1-16,2 10 4 0,4 8 0 0,-1 5-1 15,-2 5-1-15,1 3 2 0,0-2-2 16,-1 2 0-16,0-3 0 0,3-3 1 15,-1-5-1-15,1-2 2 0,2-4-2 16,-2-5 1-16,0-1 4 0,-3-6-5 16,2 0 3-16,-3-6-8 0,1 0-7 15,-1-2-7-15,-3-3-4 0,2 1-7 16,-5-3-15-16,0 0-24 0,0 0-37 16,0-6-20-16,-1-7-45 0</inkml:trace>
  <inkml:trace contextRef="#ctx0" brushRef="#br0" timeOffset="26623.8214">13555 11746 308 0,'0'0'37'0,"0"0"8"0,0 0 2 16,0 0-3-16,0 0-10 15,0 0-11-15,0 0-9 0,0 0-5 16,107 15-7-16,-74-15-1 0,2-3-9 0,0-4-5 15,-2 0-10-15,6-1-38 0,0-2-72 16,-3-1-130-16</inkml:trace>
  <inkml:trace contextRef="#ctx0" brushRef="#br0" timeOffset="27398.4122">13017 11249 389 0,'0'0'53'0,"0"0"-4"0,0 0-16 16,0 0-3-16,0 0-12 16,0 0 1-16,0 0-8 0,0 0-2 15,0 0-4-15,0 0-4 0,-39-35-1 0,39 35-1 16,0-3 1-16,10-1 0 0,6-3 0 15,10 1-1-15,2 2 1 0,2-1 0 16,3 1 0-16,2-1 1 0,1 1 0 16,3-1-1-16,-3 0 0 0,-1 3 0 15,-2-1 0-15,-2 0-2 0,-4-1 1 0,-4 3 0 16,-4-1-2-16,-5 2 3 16,0 0-3-16,0 0 0 0,-8 0 1 15,0 0 0-15,-6 0 2 0,0 0 1 16,0 0 2-16,1 0-1 0,-1 0 0 0,0-1-3 15,0-1 0-15,-9-2-2 0,-8-1 2 16,2 0-1-16,0 1 1 0,4 1 1 16,-1 0 0-16,1 0 2 0,4 1-1 15,4 1 1-15,-1-1 2 0,-2 1 0 16,2 0 0-16,-2-1 1 0,6 2-1 0,0-1 0 16,0 1 1-16,-1 0-2 0,-1 0-1 15,2 0-1-15,-1 0-1 0,1 0-1 16,0-2-2-16,0 2 1 15,0 0 1-15,0 0 1 0,3 0 1 0,11 0-1 16,5 0-1-16,7 0 0 0,1 2 0 16,1 3-1-16,-1 3 0 0,2 2-1 15,0 2 0-15,-1 1 2 0,-1 1 5 16,-1 1-4-16,-1 0 3 0,-5 0-3 16,-10-3 0-16,2-1-2 0,-5-4 2 0,-6-2-1 15,2 0 2-15,-3-1 1 0,-4 7-1 16,-9 2 2-16,-5 4-2 0,-6-2-1 15,-4-1-1-15,-2 0-1 0,1 1 0 16,-1-1-4-16,2 1-9 0,5 2-21 16,4-2-61-16,5 3-96 0,5-6-83 15</inkml:trace>
  <inkml:trace contextRef="#ctx0" brushRef="#br0" timeOffset="27763.3946">14242 11464 613 0,'0'0'40'0,"0"0"-11"15,0 0-10-15,0 0-8 0,0 0-6 16,0 0-2-16,0 0-3 0,0 0-2 0,0 0-1 16,0 0 0-16,-17-16 1 0,17 14 0 15,5 0 0-15,10 1-1 0,4 1 0 16,2 0 0-16,7 0 1 0,-2 1 0 15,-3 3-6-15,0 2-10 0,-6-1-13 16,-2 1-27-16,2 2-45 0,-7 0-66 16,4 3-107-16</inkml:trace>
  <inkml:trace contextRef="#ctx0" brushRef="#br0" timeOffset="27946.0589">14226 11715 363 0,'0'0'59'0,"0"0"-3"0,0 0-8 16,0 0-5-16,0 0-8 0,0 0-7 0,0 0-11 15,0 0-10-15,0 0-3 16,36 11-6-16,-10-11-2 0,6 0-4 16,3 0-17-16,-2-7-58 0,-1 3-124 15,-3-5-86-15</inkml:trace>
  <inkml:trace contextRef="#ctx0" brushRef="#br0" timeOffset="29978.8728">15115 11404 264 0,'0'0'67'0,"0"0"-14"16,0 0-6-16,0 0-8 0,0 0-8 16,0 0-7-16,0 0-5 0,0 0-2 15,0 0-5-15,-18-44-2 0,18 44-3 0,-2-1-2 16,2 1-3-16,0-6-1 0,0-1 0 15,0-2 0-15,3 0-1 0,3 2 0 16,1 0 0-16,0 0 0 0,2 1-1 16,0 1-1-16,1 2-1 0,-6 2 1 15,5-2-1-15,-3 3 0 0,5 0 0 0,5 0 1 16,-2 5 0-16,3 6 0 0,-3 1-1 16,-4 2 0-16,2 3 2 15,-4 3-1-15,-2-1 1 0,-2 4-1 16,-2 3 1-16,-2 2 2 0,0-1-1 0,-6 0 2 15,-1-1-4-15,-5-2 4 0,2-1-2 16,0-4 1-16,1-5-1 0,2-2 1 16,4-4 0-16,0-4 0 0,2 1 2 15,1-5 0-15,0 0 2 0,0 0 3 16,0 1 0-16,0-1 3 0,0 0 0 0,-2 2-3 16,2-2 0-16,0 0-4 0,0-5-1 15,0-9 0-15,0-6-1 0,3-8 0 16,3 1 1-16,0 0-2 15,1 1 1-15,-1-2-1 0,0 2 2 0,-2 1 0 16,3-1 0-16,2 2-1 0,-3 3 0 16,-2 4 0-16,0 8 2 0,-2-2 0 15,-1 6-1-15,1-1-1 0,-1 2 0 16,-1 4-2-16,0-2 1 0,0 2-1 16,0-1-1-16,2-1 1 0,-2 1-2 0,0-1 1 15,0 1-2-15,0-1-2 0,0 2-1 16,0-2-1-16,0 2 1 0,0 0 3 15,0 4 1-15,0 12 2 0,0 6-1 16,0 8 1-16,1 2 0 0,-1 0 1 16,2 2-1-16,-1-1 0 0,5-4 0 15,-1 2 0-15,4-3-2 0,0-3 1 16,7-2-3-16,-3-2 1 0,4-4-3 16,-1-3-6-16,4-3-5 0,2-6-13 15,-2-2-12-15,5-3-20 0,-1-1-12 0,2-6-22 16,0-6 0-16,0 1-7 0,-4-3-1 15</inkml:trace>
  <inkml:trace contextRef="#ctx0" brushRef="#br0" timeOffset="30439.0069">15656 11473 212 0,'0'0'65'0,"0"0"-4"0,0 0-7 15,0 0-7-15,0 0-13 0,0 0-7 16,0 0-10-16,0 0-3 0,0 0-2 0,0 0-3 15,-68-14 0-15,58 21-3 0,3 3-1 16,-3 6-1-16,1 1-1 0,2 4-1 16,-2 3-3-16,2 4 2 0,0 2-1 15,-1 2 0-15,1 0-1 0,0-4 1 16,1 1-2-16,0-3 2 0,1-3-1 0,0-8 1 16,0 0 0-16,2-6 1 15,1-4 3-15,1-1-4 0,1-4 1 0,-2 0 3 16,2 0-3-16,0 0 7 15,0 0 3-15,0 0-3 0,0 0-1 0,0-12-2 16,0-6-1-16,2-8 0 0,4-1 0 16,2-3-1-16,-1-2 1 0,2 0-2 15,-1-2 1-15,1 4 1 0,-3 3 1 16,0 7-2-16,-1 3 1 0,-4 6-2 16,2 4 1-16,-2 3-2 0,-1 4-1 0,0-2-1 15,0 2-2-15,3-2-3 0,-3 2 0 16,1-1 2-16,5 1 2 0,3 7 3 15,7 9-2-15,0 7 0 0,0 1-1 16,-3 2 1-16,-3 4 0 0,6-1 0 16,-6-2-1-16,3-1 0 0,-3-2-2 15,-1-3 1-15,1-1-2 0,-6-6 0 16,3-2-7-16,-4-3-21 0,-1-4-34 16,1-1-65-16,-3-1-92 0</inkml:trace>
  <inkml:trace contextRef="#ctx0" brushRef="#br0" timeOffset="30652.3053">15429 11751 467 0,'0'0'34'0,"0"0"-11"0,0 0-10 15,0 0-7-15,82-53-3 0,-61 44-3 16,5 0 0-16,0 1-2 0,1 3-5 16,1-1-7-16,2 2-25 0,-2 1-61 15,0 3-100-15</inkml:trace>
  <inkml:trace contextRef="#ctx0" brushRef="#br0" timeOffset="31024.6415">15915 11547 554 0,'0'0'47'0,"0"0"-14"15,0 0-15-15,0 0-7 0,0 0-7 16,0 0-4-16,0 0-1 0,0 0 0 16,0 0 1-16,0 0 0 0,10-22 1 15,10 16-2-15,-1 2-3 0,3 1 3 0,-2-2-2 16,-1 1 3-16,0-1 0 0,1 0 0 15,-7 1-4-15,4 0-1 0,-7 2-1 16,1-1-3-16,0 1-5 0,-4 0-23 16,4 2-38-16,-7 0-56 0,3 0-69 15</inkml:trace>
  <inkml:trace contextRef="#ctx0" brushRef="#br0" timeOffset="32670.6761">16365 11462 380 0,'0'0'56'0,"0"0"-9"0,0 0-6 0,0 0-9 16,0 0-6-16,0 0-4 0,0 0-5 16,0 0-5-16,0 0-5 0,-25-57-4 15,26 48-2-15,7-1-2 16,1-3-1-16,1 6-1 0,-2 2 0 0,1 1 1 15,1 0 0-15,2 0 0 0,-1 1 0 16,2 3 2-16,0-2-3 0,-2 2 1 16,3 2-1-16,-5 5 1 0,1 1 0 15,-3 6 1-15,-4 4-1 0,0 5 0 16,-3 4 0-16,-2 1 1 0,-4 2 0 16,-4 2 1-16,3 0-2 0,-2-3 2 0,1-2-1 15,2-9 1-15,2-3 0 0,1-4 1 16,1-7 1-16,1 1-1 15,1-5 2-15,-2 0 1 0,2 0 3 0,0 0 0 16,0 0 0-16,0 0-1 0,0-2-2 16,3-8-1-16,3-8 2 0,0-2 2 15,4-1 3-15,-4-2-2 0,0-2 0 16,-2 0-1-16,2 0-1 0,-1 1-2 16,-2 0 2-16,0 0-3 0,-1 1-1 0,-1-1-1 15,1 6 1-15,-1-1-1 0,-1 7 1 16,0 0-1-16,0 1-1 0,0 4-1 15,3 1 1-15,-3-1-1 0,0 3 0 16,0-2-1-16,1 1-2 0,-1 5 0 16,0-1-1-16,0 1 1 0,2 0 1 15,-2 0 1-15,4 0 1 0,2 4 1 16,4 8-2-16,-1 4 2 0,0 2-1 16,0 2 0-16,-3 4 1 0,0 0-1 15,-3 3 1-15,0 4-1 0,0 0 0 0,0 2 1 16,1-3-2-16,0 1 0 0,1-7-2 15,2-3 0-15,-3-6-1 0,-1-7 2 16,2-1-2-16,-1-4 0 0,-1 1-1 16,0-1 0-16,-3-3 2 0,4 0 2 15,5-7-1-15,2-6 1 0,7-5 0 0,-4-1-2 16,-2-2 4-16,-2 0-4 16,0 0-3-16,-3-1-1 0,0 3 1 15,-2 3 2-15,-1 7 5 0,-2 2 2 16,0 2 0-16,0 1 0 0,-1-1 2 0,-1 5 0 15,0-2 0-15,0 2 0 0,0-1-1 16,0 1-2-16,0-1 0 0,0 1-2 16,0-2 1-16,0 2-1 0,0 0 0 15,0 0 2-15,0 4-2 0,0 9 1 16,-1 4-1-16,-3 1-1 0,2-2 0 0,1 4-1 16,1 0 1-16,0 1 2 0,0 5-1 15,0-8 1-15,0 2-1 0,0-2 0 16,0-6 0-16,0 0-1 15,0-6 1-15,0-1 1 0,0 1 0 0,0 0 1 16,0 0 2-16,0-6 0 0,-2 0 2 16,2 0 0-16,0 0-1 0,-1 2-1 15,-2-2 2-15,-2 0-2 0,1-10 1 16,-2-3 0-16,3 2 0 0,-2-7 2 16,3 0 1-16,2-3-2 0,0-4 1 0,0 0-3 15,0 0-1-15,3 0-3 0,4 3 2 16,-1 1-1-16,1 3 0 15,-1 4 1-15,1 2-1 0,-1 4-1 16,0-1-1-16,0 2 0 0,-3 2-1 0,3-1 0 16,-1 5 0-16,-2-3 0 0,1 3-1 15,-4 1-1-15,5 0 2 16,1 0 1-16,1 0-1 0,3 3 2 0,-4 3-2 16,-1 2 0-16,-2-1 1 0,0 2 1 15,-1 2-1-15,-1 1 2 0,-1 0-2 0,0 7 2 16,0-7-1-16,0 5 1 0,0-6 0 15,-1 0 3-15,-2 1-3 0,1-7 0 16,2 1-2-16,-1-1 1 0,1 0 1 16,0 1 1-16,0 5-1 0,0-6 0 15,0 1 0-15,4 1 2 0,5-2-2 0,-2 0 0 16,3-4 0-16,1 2 0 0,1-2-2 16,0 1 4-16,-1-1-4 0,0 3 1 15,-3-1 0-15,0 1-1 16,-4-2 1-16,0 5 1 0,-2-1 1 0,-2 5 2 15,-2 4-2-15,-9-1 1 0,-2 2-1 16,-3-2 0-16,1-2 0 0,2-4 1 16,2 0-3-16,2-4-2 0,5-3-5 15,-6 2-7-15,5-1-16 0,1 0-27 16,-2-1-54-16,6-1-69 0</inkml:trace>
  <inkml:trace contextRef="#ctx0" brushRef="#br0" timeOffset="32962.9802">16988 11137 582 0,'0'0'52'15,"0"0"-19"-15,0 0-7 0,0 0-9 16,0 0-4-16,0 0-6 0,0 0-3 15,0 0-5-15,0 0-1 0,0 0 1 16,-17-9 0-16,30 10 1 0,8 10 0 16,7 6-1-16,-1 2 1 0,-1 9 5 15,0 5-6-15,-2 6 3 0,-4 7-4 16,-3 5-2-16,-7 6 2 0,-4 5-3 16,-6 1 2-16,0 3-7 0,-10-2-7 15,-10-1-18-15,-5-2-39 0,-8-3-83 0,-5-2-142 16</inkml:trace>
  <inkml:trace contextRef="#ctx0" brushRef="#br0" timeOffset="33467.8487">14822 11258 546 0,'0'0'50'0,"0"0"-18"0,0 0-8 16,0 0-7-16,0 0-7 0,0 0-3 15,0 0-4-15,0 0-2 0,0 0-1 16,-84 20 0-16,71 11 0 0,4 3 0 16,0 9 0-16,0 6 0 0,1 3-2 15,4 5 3-15,1 3-3 0,3 1 2 0,0 0-1 16,4-5 1-16,7-2 2 16,6-2-2-16,3-2 1 0,8-4-6 15,9-4-9-15,5-2-20 0,13-7-57 0,9-4-104 16,5-8-102-16</inkml:trace>
  <inkml:trace contextRef="#ctx0" brushRef="#br0" timeOffset="34091.1673">17607 11494 371 0,'0'0'49'0,"0"0"-12"0,0 0-7 15,0 0-6-15,0 0-6 0,0 0-3 16,0 0-4-16,0 0-5 0,0 0 0 16,0 0 0-16,-36-32 0 0,33 25 3 15,3-4-1-15,0 6 0 0,0-1 3 16,0-5-1-16,0 7 3 0,0-3 1 16,0 3-2-16,0 4-2 0,0-2-3 15,0 2-2-15,0-1-1 0,0 0-1 0,0 1-3 16,-1-2 0-16,-1 2 0 0,-2 0-2 15,-2 2 1-15,-3 6 0 0,-2 7 1 16,2 3 0-16,5 4-1 0,-1 1 0 16,4 2 1-16,-1-2-3 0,2 2 2 15,0-2-3-15,6-2 2 0,0-1 0 0,8-4 0 16,-1-2 2-16,2-3-3 0,5-4-2 16,0-2-3-16,2-4-2 15,1-1-5-15,0 0-19 0,0-8-28 16,-5-2-54-16,1-4-60 0</inkml:trace>
  <inkml:trace contextRef="#ctx0" brushRef="#br0" timeOffset="34300.3167">17441 11222 573 0,'0'0'34'0,"0"0"-22"0,0 0-3 16,0 0-10-16,0 0 1 0,0 0-8 16,0 0 0-16,0 0 1 0,0 0-9 15,-31-22-9-15,47 22-32 0,6-3-39 16,3 0-42-16,-2-1-74 0</inkml:trace>
  <inkml:trace contextRef="#ctx0" brushRef="#br0" timeOffset="34726.1247">17520 10944 416 0,'0'0'68'16,"0"0"-14"-16,0 0-20 0,0 0-10 15,0 0-10-15,0 0-8 0,0 0-3 0,0 0-3 16,-84 52 0-16,74-34 1 0,-1 3-2 15,1-1 1-15,1 0-1 0,1-7 1 16,0 1 0-16,4-5 1 0,-1-2-1 16,-1 1 1-16,3-5 2 0,2 2 1 15,1-5 4-15,-1 0 0 0,1 0 0 0,-7 0-1 16,-1-2-1-16,1-4-4 0,-2-6-1 16,5-5 0-16,1-2 0 15,3-7 0-15,0 0 1 0,0 0 1 16,4 0 1-16,2-1-2 0,1-2 0 0,2 0-2 15,1 4 1-15,-3 2-1 0,1 8 0 16,-5 6 1-16,0 6 0 0,-3 3-2 16,0-2-1-16,0 2 0 0,1 0-2 15,7 0 1-15,4 2 0 0,7 8 0 16,3 8 2-16,-1 7 1 0,2 5 1 0,-1 3 0 16,3 4-3-16,-1-1 1 0,1 1-4 15,-1-2-2-15,0 1-9 0,0-1-24 16,-1 0-57-16,2-2-103 15,-6-4-88-15</inkml:trace>
  <inkml:trace contextRef="#ctx0" brushRef="#br0" timeOffset="35047.5049">18057 11512 697 0,'0'0'17'0,"0"0"-5"15,0 0-5-15,0 0-3 0,0 0-5 0,0 0-1 16,0 0 1-16,0 0 0 0,0 0 0 15,0 0 0-15,85-31 0 0,-46 25-2 16,4 0-2-16,1-1 1 0,3 0 0 16,-2 1 0-16,0-1-4 0,-4 0-3 15,-4-2-9-15,-5 4-16 0,-9 0-40 0,-3 0-62 16,-9 4-88-16</inkml:trace>
  <inkml:trace contextRef="#ctx0" brushRef="#br0" timeOffset="35280.0294">18232 11381 602 0,'0'0'50'0,"0"0"-17"16,0 0-12-16,0 0-8 0,0 0-8 15,0 0-5-15,0 0-1 0,0 0-1 16,0 0 0-16,0 0 3 15,8 29-2-15,4 2 1 0,-1 1-2 0,-2 5 0 16,1 2-2-16,-3 3-1 0,1 0-7 16,-1 1-17-16,1-2-62 0,0-4-140 15,-4-8-74-15</inkml:trace>
  <inkml:trace contextRef="#ctx0" brushRef="#br0" timeOffset="36562.8133">18982 11384 345 0,'0'0'61'0,"0"0"-2"16,0 0-9-16,0 0-10 15,0 0-6-15,-17-77-8 0,15 72-4 16,-2-4-5-16,2 6-3 0,-2-1-6 0,3 0-5 15,1 4-2-15,0-1-5 0,0 1-1 16,-4 0 1-16,-2 6 1 0,-3 8 2 16,-4 7-1-16,6 3 1 0,-1 2 1 15,4 1-2-15,3 0 0 0,1 0 0 16,0-2 1-16,0-4-1 0,4-5 1 0,3-5 0 16,-1-4 1-16,7-4 0 0,5-3 2 15,5-1-1-15,7-13 1 0,2-4-1 16,0-7 0-16,-2 0 0 15,-1-3 2-15,-3-1-3 0,-6 1 3 0,0 1-1 16,-4 0 0-16,-4 0 0 0,-5 11 2 16,-2-3 0-16,-1 7-5 0,-4 6 6 15,1 0-5-15,-1 6 3 0,0-2 0 16,0 2-3-16,0-1 4 0,0 1-4 16,0 0 3-16,-10 9-2 0,-2 9-2 0,-2 6 0 15,3 4-1-15,2 1 1 0,0 2-1 16,5 4 1-16,1 3 0 0,2 3 0 15,1 5-1-15,0 1 2 16,0 0-3-16,4 0 2 0,3-1-3 0,-1-1 1 16,0-3 2-16,-1 0-3 0,1-3 1 15,-1-4-7-15,0-5 1 0,-2-9-1 16,-1-1-1-16,-1-8 2 0,-1-1 0 16,0 0 2-16,0-7 3 0,-3 5 1 15,-1-7 0-15,-8-1 1 0,-2 1 0 0,-2-2 2 16,-2-2 1-16,3-7 1 0,2-3 0 15,1-5-1-15,5-1 2 0,1-4-2 16,3-5 3-16,3-1-2 0,0-4-5 16,7 0 3-16,5-1-4 0,5-1 1 15,3 1 1-15,2-1-6 0,3 2-1 0,1 2-6 16,1 2-1-16,1 0 0 16,-1 2 3-16,-1 5-4 0,-2 1 2 0,-3 4 0 15,-6 5 0-15,-1 4 5 16,-5 3 4-16,-5 3 2 0,2-1 1 0,-3 2 1 15,1 0 2-15,0 0 2 0,2 7 1 16,-3-3 0-16,0-1 3 0,2 6 2 16,-3-5 0-16,0 1 0 0,-1 4 2 15,-1-3-2-15,0-1 0 0,0 7-2 16,0 0 2-16,0 1-1 0,0 5-3 0,0 0 1 16,0-2 0-16,-3 9-1 0,1-4-4 15,-1 2 2-15,0-2-1 0,1 2 0 16,-1-1 0-16,0 0 1 15,0-5 2-15,0 1-3 0,2-6 4 0,0 0-3 16,-2 1-1-16,0-3 3 0,0 0 1 16,2-5 2-16,-1 0 6 0,2-5 4 15,0 0-1-15,0 0-2 0,0 1-1 16,-1 0-3-16,-1-1-2 0,1 0 0 16,-1 0-2-16,1 0-2 0,-3 0 2 0,-1 0-1 15,1-2-4-15,-3-5 4 0,4 3-6 16,0-7 5-16,-1 2-1 0,2-2 0 15,1-7 0-15,1 1 0 0,0-5 1 16,0-1-2-16,3 2 1 0,2-2-1 16,2-1-1-16,1 0-1 0,-1-1 1 15,2 1-1-15,2 1 0 0,-1 2 0 16,-2 7-1-16,0 1 0 0,-2 6-1 16,-3 3 0-16,4-1-1 0,-2 3 3 15,6 2-3-15,2 0 1 0,0 10 1 0,3 5-3 16,-3 5 2-16,-2 3 1 0,-2 2-1 15,0 4 2-15,-3 3-1 0,1 2 1 16,-4-2 0-16,0 1 0 0,-2-3 2 16,-1-3-6-16,0-7 3 0,2-8-8 15,-2-1-6-15,1-5-6 0,-1 0-7 0,2 0-2 16,-2-6-11-16,0 0-30 0,0 0-53 16,0 0-58-16</inkml:trace>
  <inkml:trace contextRef="#ctx0" brushRef="#br0" timeOffset="36731.127">19282 11820 486 0,'0'0'61'16,"0"0"-28"-16,0 0-18 0,0 0-9 0,0 0-3 16,0 0 0-16,0 0-3 0,98-50-1 15,-68 41-3-15,1 1-2 0,-1 1-4 16,0 2-12-16,5 0-44 15,-2 2-75-15,3 0-138 0</inkml:trace>
  <inkml:trace contextRef="#ctx0" brushRef="#br0" timeOffset="37000.0908">19799 11549 649 0,'0'0'23'0,"0"0"-13"16,0 0-6-16,0 0-6 0,0 0 0 15,0 0 0-15,0 0 0 0,0 0 0 0,0 0 1 16,90-58-4-16,-54 45-4 0,0 4-8 15,0 0-19-15,-2 2-34 0,-2 0-45 16,-4 2-53-16</inkml:trace>
  <inkml:trace contextRef="#ctx0" brushRef="#br0" timeOffset="38287.4671">20204 11289 540 0,'0'0'60'0,"0"0"-15"15,0 0-12-15,0 0-10 0,0 0-5 16,0 0-7-16,0 0-5 0,0 0-2 0,0 0-4 16,0 0-2-16,-12-46-1 0,12 46 0 15,-1 0 0-15,-1 0 1 0,1 4 2 16,-1 10-1-16,0 4 1 0,1-5-2 15,1 9 0-15,0-5-1 0,0-5 2 16,0 6-1-16,3-3 2 0,0-4 0 16,3 3-1-16,-1-5 0 0,1-3 0 15,-1 1-1-15,5-4 0 0,-2 1-1 16,3-4 1-16,7 0 0 0,-2-7-1 16,5-2 1-16,-1-4-1 0,-2-2 3 0,-2 0 0 15,-3-1 0-15,1 0 1 0,-4-2 0 16,-4 6 0-16,2-3 1 0,-2 0-1 15,-3 7 1-15,2-3 0 0,-4 8 0 16,-1 3 2-16,0 0-1 0,0-2-1 16,0 2-1-16,2-1-1 0,-2-1-1 0,1 2-1 15,-1 0 2-15,2 0-1 16,1 9 1-16,-1 9 0 0,3 7-1 16,-2 4 1-16,-1 4-1 0,1 5 1 15,0 4-1-15,0 4 0 0,3 3-1 0,-2-1 1 16,2-1 0-16,1 0 1 0,-2-1-2 15,-3-4 2-15,0-1 2 0,-2-3-6 16,-2-3 5-16,-5-6-4 0,-3-5 0 16,1-10 3-16,-1-5-4 0,-5-5 1 15,-3-4 1-15,-7 0-1 0,4-7 3 0,-1-5 2 16,5-5 0-16,1-2 1 0,4-3-4 16,2-4 3-16,3-1-4 15,6-2 1-15,1-1 0 0,4-2 0 16,9-1 1-16,4 1-2 0,5-3 1 0,2 3-1 15,4 2 0-15,1-1 0 0,0 5 1 16,0 5-2-16,-2 3 1 0,-2 3-1 16,-1 1 0-16,-2 1-1 0,-6 6 3 15,0 0-3-15,-7 3 1 0,-5 3 0 16,7 1 0-16,-6 0 1 0,2 0 0 0,0 5 1 16,-2 2 0-16,0 0 2 0,-2 4-1 15,0 0 0-15,-1 1 0 0,-1 1 0 16,0 0 0-16,-1 5 0 15,0-4-1-15,2 5 2 0,-2 1 0 0,0 2 1 16,0-2-2-16,0-1 1 0,0 1-2 16,0 0 0-16,0 3 0 0,0 1 1 15,0-8-1-15,0 3 0 0,0-3-1 16,-3-4 0-16,0 7 1 0,2-8 1 16,-1 1 4-16,-1 0-4 0,2-8 4 0,1 2-3 15,0-6 1-15,0 0 2 0,0 0 0 16,0 0 2-16,0 0-6 0,-6 0 5 15,0-6-4-15,2-3 4 0,-5-5 1 16,3 1-1-16,0-2-1 0,-3-7 0 16,3 4 0-16,0-2-2 0,-1 2 3 0,1-1-1 15,0-3 0-15,3 1-1 16,0-2 0-16,2-1-1 0,1 0-1 16,0-3 0-16,6 4-1 0,3-2 0 15,2 4 0-15,1 3-1 0,1 3 1 0,1 1-1 16,2 1-1-16,1 3 1 0,2 1-1 15,-6 3-1-15,0 4 1 0,-1 1-2 16,-1 1 1-16,5 3 1 0,-6 6 1 16,5 4 0-16,-8 5 0 0,-3 1 0 15,-4 4-1-15,0 4 0 0,-1 0 1 0,-6 3 1 16,-3-3 0-16,0 0 1 0,-1-4-2 16,1-2 1-16,3-6 0 15,3-7 1-15,-1 0 1 0,4-6-2 16,-2 1 0-16,1 2 2 0,2-5 0 0,0 0 1 15,0 0 0-15,0 0-3 0,0 0 0 16,5-5-1-16,2 0 0 0,3-5-1 16,3 0 1-16,-4 6 0 0,7-1 0 15,-6 2 0-15,2 3-1 0,5 0 0 16,-3 0 1-16,5 7 0 0,-7 2 0 0,-1 3 0 16,-4-1 1-16,-2 1-1 0,-1 3 0 15,-1-2 2-15,-1 3-3 16,-2 1 2-16,0 0-2 0,-2 2 1 0,-5-1 2 15,-2-2-3-15,-4-1 4 0,-3-1-6 16,-2-2 1-16,-2-3-5 0,-3-2-5 16,-1 0-10-16,-1-5-17 0,0 0-15 15,1-2-25-15,7 0-28 0,4-4-50 16</inkml:trace>
  <inkml:trace contextRef="#ctx0" brushRef="#br0" timeOffset="38571.5667">20893 11135 524 0,'0'0'53'0,"0"0"-15"0,0 0-13 15,0 0-9-15,0 0-6 0,0 0-7 0,0 0 0 16,0 0 1-16,0 0 0 0,41 20 0 15,-16-5-1-15,0 5 5 0,4 4-4 16,-1 5 3-16,3 4-3 0,-2 5-5 16,-3 7 3-16,-2 6-2 0,-5 7 1 15,-2 6-1-15,-6 7 1 0,-7 2-2 16,-4 5-1-16,-10 3 1 0,-12 1-5 16,-7 1-7-16,-5 1-30 0,-8-4-91 15,-7 0-176-15</inkml:trace>
  <inkml:trace contextRef="#ctx0" brushRef="#br0" timeOffset="39029.7165">18765 11322 376 0,'0'0'64'0,"0"0"-11"15,-5-78-16-15,-1 56-13 0,-2 2-11 16,4 5-1-16,-4 3-3 0,3 4 4 16,2 3 0-16,2 3-4 0,1 2-5 0,-5 0-2 15,-3 1-3-15,-5 13 0 16,-3 8 6-16,-3 12-4 0,2 7 3 16,-1 6-3-16,0 5-1 0,2 3 2 15,0 4-2-15,4 0 3 0,5 3-3 0,0 0 2 16,5 0 3-16,2 1-4 0,2-3 2 15,8-1-4-15,4 1-2 0,6-3 1 16,3 0-2-16,4 0-1 0,6-2-5 16,0-5 0-16,11-6-21 0,9-6-44 15,11-13-89-15,10-6-126 0</inkml:trace>
  <inkml:trace contextRef="#ctx0" brushRef="#br0" timeOffset="39498.3655">21598 11469 585 0,'0'0'55'0,"0"0"-13"0,0 0-11 15,0 0-10-15,0 0-7 0,0 0-6 16,0 0-4-16,0 0-4 0,0 0-3 16,0 0-2-16,-4-12-1 0,4 14 1 0,0 12 3 15,0 12 1-15,0 10 1 16,3 3 0-16,0 4 0 0,0-1-2 16,-3 2 2-16,0-1-3 0,-3-1 2 15,-8-2 2-15,0-4-5 0,-6-2 3 0,-2-4-4 16,1-8-3-16,-3-3-3 0,0-9-7 15,-2-2-18-15,-3-6-55 0,-1-2-105 16,-5-11-108-16</inkml:trace>
  <inkml:trace contextRef="#ctx0" brushRef="#br0" timeOffset="39704.1155">21350 11251 606 0,'0'0'40'0,"0"0"-15"0,0 0-11 16,0 0-14-16,0 0 2 0,0 0-9 0,0 0-1 16,0 0-15-16,0 0-47 0,-9-57-126 15,13 48-108-15</inkml:trace>
  <inkml:trace contextRef="#ctx0" brushRef="#br0" timeOffset="40158.9955">21444 10812 650 0,'0'0'26'0,"0"0"-7"0,0 0-10 16,0 0-4-16,0 0-4 0,-92 35-2 15,75-17 1-15,0 3-1 0,2 1-1 16,-1 0 2-16,3-2 3 0,3-6-4 16,3-4 1-16,3-3 0 0,1-3-3 15,1 1 3-15,2-5 1 0,-1 0 1 0,1 0 1 16,0 0 0-16,0 0 1 0,0 0-2 15,0 0 0-15,-2 0-1 0,2 0-1 16,0 0 1-16,0-5-2 0,0-2 1 16,0-9 0-16,0-3-1 0,0 0 1 15,3-5 0-15,4 0-1 0,1 5 1 0,3 3 1 16,-1-1-1-16,5 3 0 0,-2 0 0 16,1 1-2-16,2 1 1 0,-6 4 2 15,3 2-2-15,-4 3 0 16,3 2 0-16,5 1-2 0,0 0 1 0,5 4 1 15,0 8-2-15,-1 4-1 0,-2 5 1 16,1 4-1-16,0 6 0 0,-2 3-10 16,-1 1-14-16,-1 5-26 0,-3 0-59 15,-1 2-80-15,-5 2-91 0</inkml:trace>
  <inkml:trace contextRef="#ctx0" brushRef="#br0" timeOffset="40630.1431">22252 11691 467 0,'0'0'50'0,"0"0"-11"16,0 0-4-16,0 0-4 0,0 0-4 16,0 0-4-16,0 0-6 0,0 0-4 15,0 0-3-15,-64-55-5 0,64 51-2 0,0 1-3 16,6-5 0-16,8-3 0 0,8 0 0 16,10-1 1-16,4 0 0 15,3 2-3-15,3-1 1 0,0 1-1 16,-3 1-1-16,0 0 2 0,-4 5-6 0,-4 1-3 15,-3 3-15-15,-9 0-21 0,-2 0-34 16,-5 5-45-16,-6-1-30 0,2 3-60 16</inkml:trace>
  <inkml:trace contextRef="#ctx0" brushRef="#br0" timeOffset="40847.5317">22295 11442 487 0,'0'0'55'0,"0"0"-19"0,0 0-12 16,0 0-9-16,0 0-7 0,0 0 1 16,0 0-2-16,0 0 3 0,0 0 2 15,0 0-5-15,6 76-3 0,1-39-3 16,3 6-2-16,-4 1 0 0,-2 3 1 16,-1 0-1-16,-1 0 0 0,-2-1 1 0,0-4-6 15,0-1 1-15,0-4-17 0,0-11-29 16,3-2-53-16,-2-9-105 0</inkml:trace>
  <inkml:trace contextRef="#ctx0" brushRef="#br0" timeOffset="41249.9983">22773 11478 620 0,'0'0'20'0,"0"0"-4"0,0 0-6 0,0 0-10 16,0 0-3-16,0 0 0 0,0 0 1 16,0 0 2-16,0 0 0 0,83-62 0 15,-57 61-1-15,2 1 1 0,1 0 0 16,-3 0-2-16,-4 4 0 0,-5 7-1 15,-6 2 1-15,-4 6 2 0,-7 4 0 16,0 4 0-16,-11 3-1 0,-5 4 3 16,-4 4-2-16,-2-1 3 0,0 1-2 15,2-3 1-15,0-1 0 0,5-4-1 16,3-3 5-16,3-2-6 0,3-9 4 0,4-1-4 16,1-4 0-16,1-2 0 0,0 2-1 15,6-5 1-15,6 3 0 0,5-6 1 16,6 0-2-16,3-3-2 15,4-3-4-15,3-6-10 0,4-4-23 0,-1 2-32 16,0-5-59-16,2 1-72 0</inkml:trace>
  <inkml:trace contextRef="#ctx0" brushRef="#br0" timeOffset="41878.0767">22728 11864 507 0,'0'0'67'0,"0"0"-22"0,0 0-24 15,0 0-7-15,0 0-12 0,0 0-1 0,0 0 0 16,0 0-2-16,85-48 0 16,-53 40-1-16,1-2 0 0,0 3 0 15,2 1-1-15,0-1-2 0,-2-1 0 0,0 2 0 16,-2 0 1-16,-1-1 1 0,-3 3 2 15,-1 0 0-15,-7 0-1 0,-1 3 1 16,-6-1 1-16,0 1 0 0,1-1 1 16,-6 2-1-16,-1 0 1 0,-6 0-1 15,4 0 1-15,1 0 0 0,-1 0-1 0,3 2 3 16,-4 2 1-16,-1 5 1 0,0 1 1 16,-2 3 2-16,0 5-2 15,0 4-1-15,-2 3 4 0,-5 1-7 16,2 2 5-16,-2-1-5 0,1 0-2 0,-1 1 2 15,-2-1-3-15,1-3 1 0,0-3 0 16,4-5 1-16,-3-1-2 0,4-6 2 16,0-4 0-16,2-1 0 0,1-4 3 15,0 0 1-15,0 0 1 0,0 0 0 16,-2 1 0-16,1-1-2 0,-4 0-1 0,1-3-1 16,-1-6 0-16,1-9 1 0,3-2-1 15,1-5-1-15,0 0 1 0,5-2-2 16,4-2 2-16,2-1-1 15,4-3-5-15,0 1 3 0,4 0-2 0,-3 4 1 16,-1 6 4-16,-3 7-2 0,-5 7-2 16,-4 5 1-16,-3 3-2 0,0-2 1 15,6 2 0-15,4 2 1 0,3 7 0 16,1 6 1-16,-2 5-1 0,-3 2 1 16,-4 3 4-16,0 4-4 0,-1-2 4 0,-1 2-6 15,2-2-2-15,0-3 2 0,1-1-2 16,-3-8 0-16,3 1-5 0,0-6-6 15,-1-1-16-15,2 2-22 0,-4-6-40 16,3 4-52-16,-3-5-91 0</inkml:trace>
  <inkml:trace contextRef="#ctx0" brushRef="#br0" timeOffset="42080.0545">23127 12020 599 0,'0'0'39'16,"0"0"-14"-16,0 0-11 0,0 0-7 15,0 0-5-15,0 0-1 0,0 0-1 16,78-62-3-16,-51 57 0 0,4 2-3 0,2 2-11 16,3-1-21-16,-1-1-65 15,-1 2-111-15,0-4-83 0</inkml:trace>
  <inkml:trace contextRef="#ctx0" brushRef="#br0" timeOffset="42388.1628">23542 11758 651 0,'0'0'34'16,"0"0"-6"-16,0 0-10 0,0 0-6 16,0 0-6-16,0 0-4 0,0 0-2 0,0 0-1 15,0 0-1-15,0 0 0 0,62-60 0 16,-26 48-1-16,3-2-1 0,2 3-1 15,0-3-4-15,-2 3-4 0,-2 1-7 16,-4 1-14-16,-6-4-28 0,-7 6-67 16,-6-3-149-16</inkml:trace>
  <inkml:trace contextRef="#ctx0" brushRef="#br0" timeOffset="42851.0508">24019 11485 672 0,'0'0'29'16,"0"0"-7"-16,0 0-7 0,0 0-8 0,0 0-3 15,0 0-5-15,40-86 1 0,-17 76-2 16,5 2 0-16,1 0 0 0,1 4 0 16,2-1 0-16,-2 2 0 0,2 2 1 15,-1 1-2-15,-3 0-1 0,-7 0 2 16,-2 0 0-16,-8 0 0 0,-4 0 2 0,2 1-1 16,-5 2 0-16,-1-3 0 0,0 8 0 15,-3 3 0-15,-4 4 1 0,-8 8 0 16,-8-1 0-16,-4 4 0 0,-4 3-1 15,-1 5 1-15,1 3 0 0,1 4 0 16,0 2-1-16,1 1 1 0,1-3-3 16,4 0 3-16,3-5 4 0,2-1-3 15,4-6 4-15,5-10-5 0,4-6-1 16,2-1 1-16,1-6 0 0,0 3 0 16,6 3 0-16,1-5-1 0,9-2-1 0,3-3-6 15,5-2-14-15,9 0-13 0,1-7-31 16,2-3-45-16,3-2-73 0,0-1-95 15</inkml:trace>
  <inkml:trace contextRef="#ctx0" brushRef="#br0" timeOffset="43722.1005">23917 11868 572 0,'0'0'51'16,"0"0"-16"-16,0 0-11 0,0 0-7 16,0 0-11-16,0 0-10 0,0 0 3 15,0 0-5-15,82-62 5 0,-45 47 1 0,4 2-4 16,-1-1 1-16,1 3-1 0,-1 1-2 16,-2 2-2-16,-3 2-3 0,-1 1-3 15,-2 4-5-15,-3-1-2 16,-7 2 1-16,-2 0 2 0,-7 0 8 0,-1 0 5 15,2 0 3-15,-8 0 2 0,4 0 2 16,-3 0-1-16,-1 0 1 0,0 0 1 16,-6 0 2-16,0 0-1 0,0 0 2 15,1 0 0-15,1 0-2 0,-1 0 2 16,0 0 1-16,4 0 1 0,-2 5 3 0,2 4-2 16,0 0-3-16,-4 3-1 0,2 5-3 15,-2 3 0-15,-1 3 3 0,0 2-4 16,0-1 3-16,0-1-4 0,0-4-2 15,0 0 2-15,0-1-2 0,0-4 2 16,0 6-1-16,0-7 1 0,0 0 1 16,0 0-2-16,0-2 0 0,0 0 0 15,0-7 0-15,0 0 2 0,0-4 1 16,-1 0 0-16,1 0 2 0,-1 2 0 16,-1-2 0-16,-4 0 0 0,-1 0 0 0,0-2-1 15,-5-6 3-15,5 1 1 0,0-5 4 16,3 3-1-16,1-2 0 0,1 1-5 15,2-4-3-15,0-5-1 0,0 0-1 16,6-7 0-16,3 4-4 0,2 0 4 16,1 2-6-16,4 1 5 0,-2 2 1 0,0 1-2 15,1 2 2-15,-6 3-1 16,2 4 2-16,-5 1-1 0,-3 2-1 16,1 3 1-16,-4 1 1 0,0-2-2 15,0 2 1-15,2 0-1 0,-1-1-2 0,-1 1 0 16,0 0 0-16,2 0-1 0,-2 0 3 15,0 0 1-15,0 6-1 0,0 6 2 16,-2 6-1-16,-2-1 0 0,-2 5 4 16,0-1-4-16,0-2 4 0,1-5-4 15,2 1-1-15,2-4 2 0,-1-5-1 0,2 6 0 16,0-6-1-16,0 3 1 0,0 2 1 16,9-7-1-16,5 4 1 15,-4-5 0-15,9 0-1 0,-1-1 0 16,-4-2 0-16,6 1 0 0,-8-1-1 0,-1 2 0 15,2-1-1-15,-4 1 1 0,1 1 0 16,-7-2 0-16,3 2 1 0,-6 4 0 16,-6 6 1-16,-6 5-1 0,-6 5 0 15,-4-4 0-15,-4 1 0 0,-3-3 0 16,0 0-1-16,0-1 1 0,3-4-4 0,6 3 0 16,4-8-5-16,7-2-7 0,6-3-3 15,3-2-5-15,0 0-12 0,0 0-25 16,0-1-53-16,11-11-52 0</inkml:trace>
  <inkml:trace contextRef="#ctx0" brushRef="#br0" timeOffset="44022.3099">24630 11292 511 0,'0'0'68'0,"0"0"-19"16,0 0-19-16,0 0-11 0,0 0-11 15,0 0-4-15,0 0-2 0,0 0 1 16,0 0-1-16,0 0 0 0,103 37 0 16,-72-11 1-16,-2 6 2 0,1 6-1 15,-3 6-1-15,-2 6 0 0,-6 5-2 0,-2 1 1 16,-5 3-2-16,-4 2 3 0,-3 0 1 15,-5 3-4-15,-3 1 3 0,-12 0-5 16,-8 5-6-16,-8-1-9 0,-12 2-27 16,-8-4-52-16,-9-5-137 0,-2-3-72 15</inkml:trace>
  <inkml:trace contextRef="#ctx0" brushRef="#br0" timeOffset="44460.7035">22782 11216 556 0,'0'0'29'0,"0"0"-8"0,0 0-12 0,0 0-4 15,0 0-3-15,0 0-1 0,0 0 0 16,0 0 0-16,0 0 6 0,-86 1-6 15,66 28 5-15,2 6-3 0,-2 7 3 16,-2 10 4-16,0 9-1 0,1 7 0 16,-1 8-5-16,5 3-1 0,-1 1 2 0,7 2-3 15,2-3 1-15,6-3-3 16,3-3-3-16,6-3 2 0,7-5-3 16,7-5 0-16,4-3-6 0,5-7-15 15,4-7-36-15,6-8-86 0,0-10-150 0</inkml:trace>
  <inkml:trace contextRef="#ctx0" brushRef="#br0" timeOffset="44998.3062">25169 11585 636 0,'0'0'33'0,"0"0"-8"16,0 0-1-16,0 0-6 0,0 0-5 15,0 0-9-15,0 0-5 0,0 0-2 16,0 0-1-16,0 0 2 0,0-23 2 16,0 55-1-16,1 3 1 0,1 1-2 0,-2 2 1 15,0-2-1-15,0 1 1 0,0-2 5 16,0-3-5-16,0-10 5 0,0-8-4 15,0-2-1-15,0-6 2 0,0-1 1 16,0 1-1-16,0-6 2 0,0 0-1 16,0 0 0-16,0 0-1 0,1-14-5 0,6-4 3 15,2-8-4-15,1-1 5 16,4 1 0-16,-1-3 2 0,5 2 0 16,1 0-3-16,1 1 2 0,1 2-3 15,-2 2 1-15,3 4-2 0,-3 4-2 0,-2 3-1 16,-3 4-4-16,0 2-8 0,1 5-11 15,-6 0-17-15,1 0-31 0,-1 4-59 16,-3-1-80-16</inkml:trace>
  <inkml:trace contextRef="#ctx0" brushRef="#br0" timeOffset="45228.097">25248 11815 446 0,'0'0'47'15,"0"0"-12"-15,0 0-6 0,0 0 5 16,0 0-7-16,0 0 4 0,0 0-8 16,0 0-9-16,0 0-6 0,0 0-3 15,44 93-2-15,-21-75-2 0,0 0 0 16,-1 0-1-16,-1 2 1 0,1 2-1 0,-1-3 0 16,-2 1-2-16,0-2 0 0,-1-1-1 15,-1-2-1-15,-3-3-6 0,-2-3-11 16,-6-4-31-16,2-5-55 0,-2-2-124 15</inkml:trace>
  <inkml:trace contextRef="#ctx0" brushRef="#br0" timeOffset="45729.6994">25150 11146 608 0,'0'0'37'16,"0"0"-9"-16,0 0-10 0,0 0-9 16,0 0-5-16,0 0-2 0,0 0-2 15,0 0-1-15,0 0-1 0,-34-4 1 0,23 17 1 16,-2 7 3-16,0 4-3 0,1 2 5 15,1-2-6-15,1-1 0 0,2-8 1 16,4-6-2-16,2-4 1 0,2-5 2 16,-1 0 1-16,1 0 0 0,0 1 0 15,-1 1 0-15,1-1 2 0,-2 1 0 0,2-2 3 16,-1 0 0-16,1 2-1 0,0-2-2 16,0 0-3-16,0-11 0 15,0-6-2-15,4-3 2 0,3 1 0 16,2 0-5-16,2 1 5 0,1 2-6 0,-3 3 5 15,1 2 0-15,-3 6 0 0,0-1 0 16,1-1-1-16,2 4 0 0,0-1 0 16,0 2-1-16,3 2 0 0,-1 0 1 15,5 0 0-15,-4 5 0 0,7 4 0 16,-5 3 3-16,2 2-3 0,-2 1 3 0,-1 2-4 16,1-1-1-16,-1 2-1 0,0-1-2 15,1 0-1-15,-2-1-7 16,1 1-8-16,-1-2-26 0,2 1-47 15,-4-4-125-15,2 2-75 0</inkml:trace>
  <inkml:trace contextRef="#ctx0" brushRef="#br0" timeOffset="45943.7966">25676 11509 686 0,'0'0'5'0,"0"0"-5"16,0 0 0-16,0 0-3 0,0 0-10 16,0 0-46-16,0 0-236 0,0 0-19 15</inkml:trace>
  <inkml:trace contextRef="#ctx0" brushRef="#br0" timeOffset="69302.5653">21920 12708 313 0,'0'0'47'0,"0"0"-11"0,0 0-10 16,0 0-6-16,0 0 0 0,0 0-1 16,0 0 2-16,0 0-4 0,-12-80-4 15,12 80-5-15,-2-2-7 0,2 2-6 0,0 0 0 16,0 0 2-16,0 0 0 0,0 3 3 15,0 12 0-15,0 9-1 0,0 8 1 16,0 0 0-16,0 1 0 0,0 2-1 16,0-1 0-16,0-1-2 0,2 0 2 15,3-5 0-15,1-2 0 0,-3-9 1 0,3-3 0 16,-2-3 0-16,-2-6 1 0,1-1 0 16,-3-4 5-16,0 0 2 15,0 0 4-15,3 0 1 0,2-5-2 16,1-10-2-16,-2-8 2 0,-1-2-1 0,-1-5-1 15,-2-2-2-15,0 0-3 0,0-2 3 16,-3 3 0-16,-2 0 0 0,-2 2-2 16,-1 1-2-16,-1 3-2 0,1 1 0 15,3 4 0-15,-1 5 0 0,2 0 0 16,2 4 0-16,-1-1-1 0,2 0-4 0,-1 6 3 16,2-6-6-16,0 6 5 0,0-3-1 15,0 0 0-15,6 1-1 0,9 0 2 16,2 4 0-16,8-2 0 15,1 1-1-15,1 2 1 0,0 2-1 0,2-1 0 16,-2 1 0-16,0-1-5 0,2 0 1 16,-1 2-4-16,-1 0-1 0,0 0-7 15,-1 0-7-15,0 0-11 0,-4 0-14 16,1 2-20-16,-6 1-31 0,-2 3-56 16</inkml:trace>
  <inkml:trace contextRef="#ctx0" brushRef="#br0" timeOffset="69547.7034">21923 12897 326 0,'0'0'54'0,"0"0"-5"0,0 0-15 16,0 0-9-16,0 0-4 0,0 0 0 15,0 0-1-15,0 0-1 0,0 0-8 16,73 3-6-16,-38-10-3 0,3-1-3 16,0 0-2-16,0 1-8 0,-2 1-5 15,2 1-1-15,0 5-17 0,2-1-48 0,-1 1-76 16,-3 0-107-16</inkml:trace>
  <inkml:trace contextRef="#ctx0" brushRef="#br0" timeOffset="69804.373">22652 12825 612 0,'0'0'23'15,"0"0"-9"-15,0 0-6 0,0 0-5 0,0 0-2 16,0 0-2-16,65-81 1 0,-43 75-5 16,1 0-2-16,2 2-3 0,-1 4-8 15,-2 0-11-15,0 0-20 0,-5 7-34 16,-2 4-35-16,-5-2-24 0,-5 5-35 16</inkml:trace>
  <inkml:trace contextRef="#ctx0" brushRef="#br0" timeOffset="69966.0159">22638 13041 335 0,'0'0'77'0,"0"0"-20"0,0 0-9 15,0 0-9-15,0 0-5 16,0 0-9-16,0 0-11 0,0 0-9 16,90 5-6-16,-54-10-4 0,8-3-3 15,6-2-3-15,8-2-18 0,7-1-50 0,7-5-70 16,3 0-134-16</inkml:trace>
  <inkml:trace contextRef="#ctx0" brushRef="#br0" timeOffset="70581.9133">24208 12767 396 0,'0'0'70'0,"0"0"-14"15,0 0-17-15,0 0-12 0,0 0-6 16,0 0-6-16,0 0-4 0,0 0-5 16,0 0-6-16,0 0-1 0,-23-42-1 15,20 42 0-15,2 7 1 0,-1 11 1 16,1 4 0-16,1 2 0 0,0 5 2 16,0 0-2-16,0-1 0 0,0 1-1 0,0-1 0 15,3-3 0-15,0-6 0 0,1-1 1 16,-2-8 0-16,0-4-1 0,0 5 2 15,-1-6-1-15,1-1 1 16,-1 0 2-16,-1-4 2 0,0 0 4 0,0 0 4 16,2 0-2-16,-1 0-2 0,0-8-4 15,2-11-4-15,2-4 3 0,-4-4-2 16,2-3 2-16,0-2-1 0,0-3 2 16,1 0-4-16,-3-3 2 0,2 3-1 15,-1 1 0-15,1 2 0 0,-2 1 1 0,2 4-2 16,-1 1 1-16,1 3-3 0,0 1-4 15,-1 6 5-15,1 1-6 0,4 1 5 16,-4 6-2-16,6-3-2 0,3 2 2 16,3 3-1-16,-1-2 1 0,6 7 0 15,0 1-1-15,0 0 0 0,8 1-3 0,-5 7-8 16,0 3 2-16,-3 0-11 16,2 1-4-16,-2 4-14 0,-1-3-20 15,1 3-17-15,-7-6-28 0,2 2-31 16</inkml:trace>
  <inkml:trace contextRef="#ctx0" brushRef="#br0" timeOffset="70808.104">24143 13028 559 0,'0'0'43'0,"0"0"-16"0,0 0-12 16,0 0-10-16,0 0-4 0,0 0-3 15,0 0-3-15,0 0-5 0,97-87-8 16,-62 78-12-16,1-1-38 0,4 4-55 16,-2-1-66-16</inkml:trace>
  <inkml:trace contextRef="#ctx0" brushRef="#br0" timeOffset="71722.3933">24521 12939 449 0,'0'0'66'0,"0"0"-17"0,0 0-11 16,0 0-7-16,0 0-8 0,0 0-4 15,0 0-8-15,0 0-4 0,0 0-4 0,4-80-2 16,2 75-2-16,1-2 0 0,2 3 0 15,1 2 0-15,6 1-2 0,-2 1 1 16,6 3-1-16,-2 6 2 0,-4 5-1 16,-2 2 0-16,-2 3 0 0,-3 3 0 15,-4 1 1-15,-3 2-1 0,0-1 0 0,-1 2 1 16,-8-1-1-16,-5 1 2 16,-3-2-2-16,-1-1 3 0,0-3-3 15,0-4 2-15,6-3 5 0,5-7-5 16,4-2 6-16,3-4-5 0,0 0 1 0,-1 0 2 15,1 0-5-15,0 0 3 0,0 0-4 16,3-6 3-16,9-9-1 0,6-5 0 16,3-1 1-16,4-3-1 0,-2-2 1 15,0 0 1-15,0-3 0 0,-1 1-1 16,-3 0 2-16,-2 2-2 0,-2 2 2 0,-2 1-1 16,-5 2 0-16,-2 6-1 0,-1 6 1 15,-3 6-2-15,-2 3 2 0,0-2 1 16,0 2-3-16,0 0 1 0,0-3-2 15,0 3 0-15,-4 0-2 0,-6 3 1 16,-5 10-1-16,-3 6 0 0,4 6 1 16,2 2 1-16,1 2 0 0,6-1-1 15,-1 0 0-15,6-4 0 0,0-1 0 16,6-3-2-16,2-3-1 0,4 1 0 16,4-6-5-16,1-2 0 0,4-2-4 0,2-4-5 15,0-1-3-15,2-1 1 0,-1-2-1 16,3 0 4-16,-1-7 3 0,-1-1 4 15,-2-3 5-15,0-1 4 0,-1-2 3 16,-4-1 1-16,0-2 0 0,-1-1 2 16,-1 0 0-16,0-3 1 0,-1-1 4 15,-1 1-1-15,-2-2 1 0,0 4 4 16,-3 0 0-16,0 1-1 0,-2 6 1 16,-1 0 0-16,0 4 1 0,-2 0 1 15,2 1-1-15,-4 2-2 0,0 1-3 0,-2 4-1 16,0-1-2-16,0 1 0 0,2-2-3 15,-2 2 2-15,0-1-1 0,1-1 1 16,-1 0-2-16,0 1-2 0,0-1 0 16,0 1 0-16,0-1-2 0,0 1 1 15,-5-2 0-15,0 2 0 0,1-3 1 0,-2 4-1 16,6 0 0-16,-1-3 0 16,1 3-1-16,-2 0 1 0,1 0 2 15,-1 0-3-15,1 0 0 0,-1 0 0 16,1 0-1-16,0 0 2 0,-4 0 0 0,2 3 0 15,-3 5-1-15,-1 6 2 0,5-4-2 16,-3 5 1-16,2 2 0 0,0 1 0 16,0 0-1-16,2-1 0 0,1-6-2 15,0 2 2-15,0 6-1 0,0-2 0 16,0-1 0-16,6-1 1 0,1-4-2 0,4-2-1 16,5 0-1-16,2-3-7 0,4-3-12 15,2-3-13-15,4 0-30 0,2-1-30 16,-1-10-36-16,0 0-53 15</inkml:trace>
  <inkml:trace contextRef="#ctx0" brushRef="#br0" timeOffset="71924.4151">25064 12656 520 0,'0'0'58'0,"0"0"-23"0,0 0-17 16,0 0-10-16,0 0-6 0,0 0-6 16,0 0-4-16,0 0 2 0,0 0 0 15,0 0-4-15,2 3-19 0,24 0-31 0,0-1-60 16,0-2-65-16</inkml:trace>
  <inkml:trace contextRef="#ctx0" brushRef="#br0" timeOffset="72378.5435">25184 12290 516 0,'0'0'60'0,"0"0"-15"0,0 0-12 16,0 0-10-16,0 0-7 0,0 0-9 0,0 0-3 15,0 0-2-15,0 0-3 0,-63-24 2 16,45 33-2-16,4 5 0 0,0 1 0 16,0 5-1-16,0-1 1 0,2 0-2 15,2 1 2-15,-1-2 0 0,4-6 2 16,-1 0 0-16,4-4-1 0,0-4 0 0,2 1 1 16,2-5 0-16,-1 0 1 0,1 0 1 15,0 1 2-15,-2-1-2 0,2 0-1 16,0 0-1-16,0-1-1 0,0-13 0 15,2-4 0-15,6-8 1 0,0 2-1 16,0-3 0-16,4 0 0 0,-4 0 1 16,3 2-1-16,0 0 1 0,-2 4-1 15,-2 5 1-15,-4 8-2 0,0 4 1 16,-3 4-1-16,0-1-2 0,0 1 0 16,6 0 1-16,4 4-1 0,3 8 2 0,3 9 1 15,0 4-2-15,-2 4 0 0,1 2 0 16,0 2 1-16,1 1-1 0,2 3-1 15,-1-2-5-15,3 2-11 0,0-6-27 16,0 1-55-16,0-3-147 0</inkml:trace>
  <inkml:trace contextRef="#ctx0" brushRef="#br0" timeOffset="72747.2449">25614 12884 644 0,'0'0'27'0,"0"0"-5"0,0 0-6 16,0 0-3-16,0 0-2 0,0 0-4 15,0 0-3-15,0 0-3 0,0 0-2 16,0 0-1-16,26-76 1 0,8 64-1 0,7 0 1 16,4 1 0-16,1 0-1 0,1 1-2 15,-3 1 0-15,0 1-2 0,-4 1-2 16,-4 1-7-16,-4 1-9 15,-3 2-15-15,-10 3-24 0,-5-2-39 0,-2 2-35 16,-5 0-64-16</inkml:trace>
  <inkml:trace contextRef="#ctx0" brushRef="#br0" timeOffset="72973.4189">25842 12630 535 0,'0'0'54'0,"0"0"-15"16,0 0-12-16,0 0-7 0,0 0-9 16,0 0-4-16,0 0-1 0,0 0-3 0,0 0 1 15,0 0-1-15,-27 48-2 16,27-18-1-16,4 0 1 0,3 5-3 16,-1 3 2-16,1 2-4 0,-1 2 1 15,0 2-4-15,1-1-6 0,-1-1-20 0,1-4-35 16,1-5-76-16,3-3-156 0</inkml:trace>
  <inkml:trace contextRef="#ctx0" brushRef="#br0" timeOffset="73533.7854">26552 12632 576 0,'0'0'44'0,"0"0"-11"0,0 0-9 15,0 0-8-15,0 0-6 0,0 0-4 16,0 0-4-16,0 0-2 15,0 0-2-15,-39-8-1 0,39 8 2 0,0 4 1 16,0 6-1-16,2 7 1 0,2 4 0 16,2-1-1-16,-2-1 1 0,0-4-1 15,-2 2 0-15,-1 1 1 0,-1 1-1 16,0 5 1-16,0-7-1 0,0-1 2 16,0-3-1-16,-1-3 0 0,-1 1 0 0,0-7 2 15,0 1 0-15,2-5 2 0,-1 0-1 16,-3 0-1-16,-4-2 0 0,-1-7-1 15,-3-6 0-15,3-3-1 0,2-3 1 16,2-2 0-16,0-1 0 0,2-2 0 16,0 0 1-16,0-1-2 0,0-1 1 15,2 1-1-15,-1 1 2 0,1 2-2 16,-1 0-4-16,1 6 4 0,1-1-4 16,-2 6 4-16,2-1 0 0,0 2-1 15,0 0 0-15,0 1 1 0,2 0-2 0,5-1-1 16,2 2 1-16,6-3-2 0,0 4 2 15,4 2-1-15,2 2 0 0,0 1 1 16,2 2-2-16,1 2-1 0,2 0-8 16,0 0-13-16,-7 2-29 0,1 5-62 15,-2-1-121-15</inkml:trace>
  <inkml:trace contextRef="#ctx0" brushRef="#br0" timeOffset="74402.8699">26487 12835 616 0,'0'0'42'0,"0"0"-12"0,0 0-13 15,0 0-7-15,0 0-6 0,0 0-3 16,0 0-2-16,0 0 0 0,0 0-1 15,0 0 0-15,77-51 1 0,-55 51-1 16,1 0 0-16,-2 4-1 0,-6-1 1 16,1 2-2-16,-2-1 1 0,-5-2 0 15,7 3-1-15,-7-4 1 0,-5 0 0 16,6-1 1-16,-1 0 0 0,1 0 2 16,4-7 0-16,-2-4 0 0,-1-1 2 0,1-5-2 15,-2-1 1-15,0 0-1 0,-1 0 1 16,-2 0 1-16,-1 4 0 0,0 0 0 15,-2 5 1-15,-3 4 1 0,2 1-1 16,-3 4 0-16,0-1 2 0,0 1-3 16,2-2 1-16,-2 1 0 0,0-1-1 15,1 0-1-15,-1 1 0 0,0-1-3 16,2 2 0-16,-2-1 1 0,1 1 0 16,-1 0 2-16,5 0-2 0,-1 11 1 15,3 1-1-15,2 6 0 0,-2-3 0 0,-1-3 0 16,0 0 0-16,-1-2 1 0,1-3-1 15,0 2-1-15,-2-1 1 0,2-1 1 16,-3-3 0-16,0-2 1 0,-3-2-1 16,0 0 2-16,7 0-2 0,3-1 1 15,3-7 0-15,5-4-1 0,-4-3 1 16,0 0 0-16,-2-2 0 0,1 2 0 16,-4 4 0-16,0-1-1 0,-4 6 1 15,2-1-1-15,-1 0 1 0,-3 4 0 16,0 1-1-16,-3 2-1 0,3-2 0 0,1 0 0 15,1 1 1-15,0-1 1 0,0 2-1 16,0 0-1-16,4 0 1 0,1 5-2 16,-3 1 1-16,4 5 1 0,-4-1 0 15,1 1 0-15,0 3 0 0,-4 2-1 16,-1 4 0-16,1 4 2 0,-2 3-2 0,-2 1 0 16,0 2 0-16,0 5 1 15,-2 2-2-15,0 1 2 0,-3 0-1 0,-1-1 1 16,0-2-1-16,1-1 1 15,-2-4-1-15,1-3 2 0,-2-4 4 0,1-2-5 16,0-7 5-16,1-2-6 0,-2-2 1 16,0-5 1-16,-5 1 0 0,5-2 0 15,-4-4 1-15,-7 0 0 0,2-4 0 16,-2-3 0-16,6 1-5 0,2-5 3 16,2 0-3-16,2 3 5 0,-2-8 0 0,6-2 0 15,2-2 0-15,1-7-1 0,3-2 0 16,9-2-1-16,3-2 1 0,8-3-3 15,3-3 2-15,6-1-3 0,4 1 1 16,3 0-2-16,3 6-1 0,1 3-7 16,-2 6-19-16,-2 4-43 0,-3 5-101 0,-3 4-128 15</inkml:trace>
  <inkml:trace contextRef="#ctx0" brushRef="#br0" timeOffset="74910.1725">27645 12538 555 0,'0'0'51'0,"0"0"-10"16,0 0-12-16,0 0-9 0,0 0-6 16,0 0-5-16,0 0-2 0,0 0-4 15,0 0-2-15,0 0-2 0,6-50-1 16,-6 50 1-16,6 0 1 0,4 3-2 16,6 9 5-16,2 8-3 0,0 3 2 0,-2 4-3 15,-3 0 0-15,-1 2 0 0,-1 0 1 16,-3 0-2-16,-4 1 0 0,-2-3 1 15,-2 1 0-15,0-4 0 0,-2-1 0 16,-7-3 0-16,-3-2-2 0,-6-3 0 16,-4-3-9-16,-5-1-11 0,-6-4-25 15,-1-2-39-15,-3-5-68 0,2 0-132 16</inkml:trace>
  <inkml:trace contextRef="#ctx0" brushRef="#br0" timeOffset="75114.5114">27472 12303 511 0,'0'0'57'0,"0"0"-18"16,0 0-13-16,0 0-13 15,0 0-5-15,0 0-6 0,0 0-6 16,0 0-7-16,0 0-13 0,-10-61-38 0,13 51-71 15,1 0-151-15</inkml:trace>
  <inkml:trace contextRef="#ctx0" brushRef="#br0" timeOffset="75545.9135">27462 11756 574 0,'0'0'21'15,"0"0"-7"-15,0 0-6 0,0 0-5 16,0 0-2-16,0 0 0 0,-84 59 0 16,72-38 4-16,1 5-4 0,-1 0 5 0,2 0-6 15,-3-2 0-15,3-2 0 0,3-9 0 16,1-4 1-16,5-4 2 0,1-5 0 15,-2 0 4-15,2 0 4 0,0 2 3 16,-1-1 2-16,1 0 2 0,-2-1-6 16,2 2-4-16,-1-2-4 0,1 0-3 15,0-3 0-15,0-11 1 0,0-5 0 16,0-6 0-16,7 1-1 0,3-1-4 16,2 0 3-16,0 0-4 0,3 1 3 15,0 1 1-15,1 1-1 0,-2 4 1 0,2 1-1 16,-4 6 0-16,0 4-1 0,-3 2 0 15,4 5 0-15,9 0-1 0,0 1 2 16,8 11 0-16,-1 5-1 0,1 3-1 16,2 6 1-16,1 3 0 0,4 3-8 15,-3 4-8-15,1 2-26 0,-5 2-51 0,1 2-92 16,-8 0-108-16</inkml:trace>
  <inkml:trace contextRef="#ctx0" brushRef="#br0" timeOffset="75884.6647">28076 12697 616 0,'0'0'34'0,"0"0"-7"15,0 0-5-15,0 0-7 0,0 0-2 16,0 0-3-16,0 0-3 0,0 0-4 16,0 0-2-16,22-19-2 0,9 3-1 0,7 2 0 15,3 2 0-15,4 0-3 0,3 2 1 16,-3-1-2-16,-1 2-5 0,-5 1-7 15,-2 2-9-15,-7 2-14 0,-3-1-17 16,-8 2-32-16,-9 1-39 0,-4 2-37 16</inkml:trace>
  <inkml:trace contextRef="#ctx0" brushRef="#br0" timeOffset="76099.3201">28250 12419 552 0,'0'0'49'16,"0"0"-13"-16,0 0-13 0,0 0-7 16,0 0-7-16,0 0-4 0,0 0-1 15,0 0-1-15,0 0 1 0,0 0 4 0,-17 85-7 16,17-48 5-16,0 2-7 16,0 2-1-16,0 2-1 0,4 2-3 0,0-1 0 15,2 3-10-15,4-2-22 16,-1-3-55-16,1-1-112 0,0-9-94 0</inkml:trace>
  <inkml:trace contextRef="#ctx0" brushRef="#br0" timeOffset="76586.3109">28843 12394 679 0,'0'0'23'0,"0"0"-4"15,0 0-10-15,0 0-5 0,0 0-5 16,0 0-1-16,0 0 0 0,0 0 1 16,0 0 0-16,-14 18 1 0,15 11-1 0,5 2 1 15,1 1 2-15,0 2-4 0,0-1 4 16,-1-3-2-16,0-2 0 0,1-6 0 15,-4-5-1-15,0-7 0 0,-2-6-1 16,-1 1 2-16,2-1 2 0,-1 1-2 16,1-1 2-16,-2-4 1 0,0 0-1 15,0 0 0-15,0-4-1 0,-6-10-1 16,-3-4 2-16,2-2-2 0,1-4 1 16,1-3 1-16,-1-4-5 0,1-2 4 15,1-2-3-15,0-2 2 0,1-3 1 0,0 2-1 16,3-2 1-16,0-1 0 0,0 0 0 15,0 1-1-15,6 6 1 0,4 3-2 16,0 6 0-16,5 2-2 0,2 5 1 16,3 3-1-16,2 3 2 0,2 2-2 15,5 2 2-15,0 6 0 0,2 0-3 0,-1 2 0 16,-3 0-1-16,-1 6-4 0,-1 3-4 16,-3 0-9-16,-2 3-15 0,0 4-27 15,-7-4-42-15,-4 4-51 16,-6 1-115-16</inkml:trace>
  <inkml:trace contextRef="#ctx0" brushRef="#br0" timeOffset="76819.9005">28755 12606 624 0,'0'0'25'0,"0"0"-11"16,0 0-7-16,0 0-6 0,81-76-1 15,-51 64-5-15,4 1-1 0,4 2-4 16,3-1-3-16,1 2-16 0,3 2-31 16,-6 0-52-16,-2 3-64 0,-3 0-84 0</inkml:trace>
  <inkml:trace contextRef="#ctx0" brushRef="#br0" timeOffset="77190.6046">29199 12569 548 0,'0'0'55'0,"0"0"-17"16,0 0-15-16,0 0-10 0,0 0-5 15,0 0-3-15,89-43-7 0,-75 38 3 16,3 3-4-16,0 2 2 0,-5 0 5 16,4 0-5-16,-2 4 4 0,-4 5-5 15,2 0 1-15,-7 4 1 0,-3 4 0 0,-2 3 1 16,-6 7-1-16,-10 1 0 16,-3 2 0-16,-5 0-1 0,-4 1 0 15,1 1 0-15,2-4 0 0,4 2 1 16,3-6 0-16,3-2 0 0,4-8 0 0,4 0 1 15,3-7-1-15,2-4 0 0,1 2 0 16,1-5 0-16,0 0 1 0,0 0 0 16,0 3-1-16,4-1 1 0,9-1 0 15,9-1-1-15,4-5 0 0,7-4-1 16,0-3-4-16,1-2-6 0,-1 2-14 0,0 0-24 16,-1 0-64-16,-2 0-98 0</inkml:trace>
  <inkml:trace contextRef="#ctx0" brushRef="#br0" timeOffset="77460.0123">29063 12841 601 0,'0'0'24'0,"0"0"-4"0,0 0-8 15,0 0-8-15,0 0 0 16,0 0-4-16,0 0 1 0,100-48-3 16,-63 40-5-16,6 1-3 0,5-2-13 15,1-2-38-15,2 0-69 0,0-1-158 0</inkml:trace>
  <inkml:trace contextRef="#ctx0" brushRef="#br0" timeOffset="77925.8759">29828 12125 642 0,'0'0'36'0,"0"0"-8"0,0 0-6 15,0 0-10-15,0 0-5 0,0 0-3 16,0 0-5-16,0 0-1 0,0 0 0 15,-12-6 0-15,12 24 1 0,0 9 1 16,0 7-1-16,3 0 1 0,0-1-2 16,-1-4 0-16,-2-1 0 0,1-7 2 15,-1-4-1-15,0-5 3 0,0-7-2 16,0 1-1-16,0-6 3 0,0 0 0 16,0 0 1-16,3 0 0 0,1 0-2 0,3-8 0 15,5-7-1-15,7-8 0 0,1-2 2 16,2-4-3-16,4 0 3 0,0-3-3 15,1 1 0-15,-1 1 0 0,1 3-2 16,-2 2-2-16,-2 2-1 0,-1 4-2 16,-9 9-2-16,-4 2-3 0,-5 6-5 15,-4 2-6-15,0 0-13 0,0 13-23 16,0 5-34-16,-10 6-40 0,-9 2-89 16</inkml:trace>
  <inkml:trace contextRef="#ctx0" brushRef="#br0" timeOffset="78163.3217">29854 12417 551 0,'0'0'51'0,"0"0"-12"16,0 0-10-16,0 0-8 0,0 0-4 0,0 0-5 16,0 0-6-16,0 0-2 0,0 0-3 15,0 0 1-15,81-52-1 16,-54 56 0-16,2 6 0 0,0 0-3 0,-2 4 1 15,2-1-2-15,0 3 0 0,-1-1-1 16,1 0 0-16,0 2-1 0,-2-2-8 16,1-2-6-16,-4-2-17 0,-6-3-24 15,2-4-50-15,-1-4-86 0,-5 0-84 16</inkml:trace>
  <inkml:trace contextRef="#ctx0" brushRef="#br0" timeOffset="78620.7681">29909 11475 574 0,'0'0'37'0,"0"0"-10"0,0 0-14 16,0 0-7-16,0 0-6 0,0 0-1 15,0 0-2-15,0 0 3 16,0 0-1-16,-70 49 1 0,50-22 1 0,0 2-1 16,-2 1 0-16,2-3 0 0,2-2-1 0,3-5 1 15,3-5 1-15,6-8 0 16,2-2 1-16,4-5 2 0,-1 0 6 16,1 0 1-16,-2 2 2 0,1-2 2 15,1 0-7-15,-2 0-2 0,2-2-2 0,0-11-3 16,0-9 0-16,5-5 0 0,4-1 0 15,0-2 0-15,3 1 0 0,1-1 0 16,-1 1 1-16,-1 3-1 0,1 4-2 16,-4 0 1-16,0 9 0 0,0 0 0 15,-4 6 1-15,-2 5-2 0,1-2-1 0,-3 4-2 16,4 0 1-16,8 0 2 16,1 7-1-16,5 8 2 0,-1 2-2 0,1 6 1 15,1 4 0-15,1 4 0 16,3 4-2-16,-2 1-1 0,2 2-12 0,0 2-9 15,-4-4-25-15,1 0-55 0,-3-1-143 16</inkml:trace>
  <inkml:trace contextRef="#ctx0" brushRef="#br0" timeOffset="78847.7665">30657 11879 678 0,'0'0'19'16,"0"0"-4"-16,0 0-11 0,0 0-5 0,0 0-8 15,0 0-2-15,0 0-9 0,0 0-54 16,0 0-211-16,-37 90-27 0</inkml:trace>
  <inkml:trace contextRef="#ctx0" brushRef="#br0" timeOffset="81238.1795">28455 13950 73 0,'0'0'16'0,"0"0"3"16,0 0-1-16,0 0 4 0,0 0 3 15,-8-79-2-15,5 61 0 0,1 10-3 0,0-3-1 16,0 0-4-16,1 1 1 0,-1-1 1 16,1 5 1-16,-1-5 1 15,2 5 1-15,-1 0-3 0,1 1 0 16,0-4-1-16,0 3 0 0,0 1-3 0,0-2 2 15,0 7-2-15,-2-1 0 0,2 1-3 16,0-1 0-16,0-1-3 0,0 0-3 16,0 1-2-16,-1-1-2 0,1 0-1 15,0 1 1-15,0 0-1 0,-1 1 0 16,1-2-1-16,0 2 2 0,-2 0-2 0,2 0 3 16,0 0 0-16,-3 2 0 0,2 4 0 15,-1 6 1-15,1 0-1 16,-1 1 0-16,1 5 1 0,-1-6 1 15,2 8 5-15,0 0-2 0,0 2 3 0,0 5-2 16,0-1-3-16,0-2 2 0,0 2-3 16,0 0 2-16,0 1-3 0,0 2 0 15,0 3 0-15,0 2-1 0,0 0-1 16,2 6 0-16,-2-1 0 0,0 4 0 16,0 1 0-16,0-1 1 0,0 0-1 0,0 0 0 15,0 1 4-15,-2 0-1 0,2 1 1 16,0 0-3-16,0 0-2 0,0-3 1 15,0 1-2-15,3-1 2 0,3 1-1 16,0-2 1-16,1 0 0 0,3 0 0 16,-3-3-1-16,2-2 1 0,0 1 0 0,-1-2 0 15,1-1 4-15,0 2-3 16,-1 1 3-16,0 0-6 0,-2 2 0 16,-1 2 2-16,0 3-2 0,-2 3 2 15,1 3-2-15,-4 2 1 0,0 3-2 0,0 0 3 16,0-1-3-16,-4 1 3 0,-2-2 2 15,2 0-3-15,-2 0 3 0,0 1-3 16,-1-3-1-16,3 0 0 0,-1-1-1 16,4-1 1-16,-1-2-1 0,2-1 2 15,0-3-2-15,0-1 2 0,3-5-1 0,2 0 1 16,-3 0 3-16,4-1-1 16,-2-1 4-16,1-1-3 0,-2-2-4 15,0 0 1-15,-2-1 0 0,-1-1-1 16,1 1-1-16,-1-1 2 0,0 3-3 0,0 1 2 15,0-1 1-15,-2 4 0 0,-3-1 0 16,1 2 0-16,-2 0 1 0,0-3-1 16,2 0-2-16,0-2 3 0,-1-1-2 15,2 0 3-15,0-2 12 0,2-1-13 16,-1 1 11-16,2-5-11 0,0-9-3 0,0 2 10 16,0 2-9-16,0-8 7 0,0 8-7 15,0-8-2-15,0 2-2 16,0 6-4-16,0-6-15 0,0 6-25 15,0 0-41-15,-3-8-39 0,1 0-113 0</inkml:trace>
  <inkml:trace contextRef="#ctx0" brushRef="#br0" timeOffset="82478.9148">33130 13570 173 0,'0'0'56'0,"0"0"-7"15,0 0-18-15,0 0-3 0,0 0-5 16,2-84-7-16,-4 73-1 0,1 0 2 0,1 5 5 15,0-1-2-15,0 2-3 0,0 5-7 16,0-2-5-16,0 2-4 0,0-1-4 16,0 1 1-16,-1 0 0 0,-2 8 2 15,-1 12 2-15,-1 7 0 0,1 7 1 16,-2 4 2-16,0 1 0 0,-1 4 4 0,0-2 0 16,0 1 0-16,-1-1 1 15,1 2 1-15,0-1 2 0,1 2-5 0,2 5 3 16,1 1-5-16,0 3-3 0,1 4 2 15,-1 3-3-15,2 2 0 0,1 2-1 16,-1-1 1-16,1-5 1 0,0-2-1 16,4-1 2-16,3-1-1 0,2 0-5 15,1 4 2-15,-3 1-1 0,-1 6 0 16,-1 0 0-16,-3 4-1 0,-2 1 3 16,0-1-3-16,0 1 3 0,-2 2-3 0,-6 2 0 15,1 2 1-15,-4 0-3 0,-1 1 2 16,-1-2-3-16,0-4 3 15,3-3 2-15,2-3-4 0,3-5 3 16,2-5-2-16,1-2-2 0,1-3 1 0,1-3 1 16,0-5-2-16,0-1 0 15,0-6-2-15,3-3 1 0,0-5 0 16,-2-1 2-16,3-9 1 0,-4 2-2 16,2-8 1-16,-2 5-5 0,0 3-7 0,0-1-9 15,-2 0-18-15,-3-3-16 0,0 2-32 0,1-6-30 16,-5 8-31-16</inkml:trace>
  <inkml:trace contextRef="#ctx0" brushRef="#br0" timeOffset="83923.2602">29197 14145 216 0,'0'0'48'0,"0"0"-11"0,0 0-8 16,0 0-9-16,0 0-5 0,0 0-2 0,17-88-2 16,-5 70 0-16,1 1 1 0,2 2 0 15,-4 0 0-15,-1 3-2 0,-2 0 1 16,-4 4-1-16,-3 3 0 0,2-5 1 15,-1 5-4-15,-2-1 2 0,0-3-6 16,0 6 1-16,-5-3-2 0,-2 2-2 16,-4 4 1-16,-5 0-2 0,0 4 2 15,-3 7-2-15,2 2 0 0,3 1 0 16,3 4-1-16,1 0 0 0,3 5 1 16,2 0 0-16,2 1 0 0,2 2 0 0,1 2-1 15,0-3 1-15,6 2-1 0,1 0 1 16,3-4-1-16,2-1-1 0,1-2 0 15,1-7 0-15,4-2-2 0,0-3 4 16,4-7-1-16,3-1 2 0,2-3 0 16,1-9-3-16,-2-5-6 0,-2-4-10 15,-2-2-16-15,-5-3-14 0,-2 1-21 16,-7-3-17-16,-5 1-26 0</inkml:trace>
  <inkml:trace contextRef="#ctx0" brushRef="#br0" timeOffset="84091.1663">29061 13776 392 0,'0'0'51'0,"0"0"-16"16,0 0-21-16,0 0-8 16,0 0-7-16,0 0-1 0,0 0-2 0,0 0-4 15,0 0-10-15,83-1-27 16,-44 10-52-16,0 2-98 0</inkml:trace>
  <inkml:trace contextRef="#ctx0" brushRef="#br0" timeOffset="84538.7447">30469 13746 644 0,'0'0'0'0,"0"0"6"15,0 0-6-15,0 0 8 0,0 0 1 16,0 0-4-16,0 0-3 0,0 0-2 16,0 0-2-16,-46-25 1 0,38 38 0 0,-4 8 1 15,8 3 0-15,3 5 0 16,1 3 4-16,0 4-3 0,5 3 2 16,3 0-3-16,2 4-1 0,-3 0 0 15,2 3-2-15,-1 0 1 0,-1-2-1 0,-1-2 1 16,0-2 0-16,-3-5 1 0,-3-5-2 15,0-5 0-15,0-8 1 0,-4-3 0 16,-5-3 2-16,2-6 0 0,-9 0-2 16,-2-5-3-16,-3 0-8 0,-8-9-23 15,-2-6-33-15,1-2-63 0,-3-5-82 16</inkml:trace>
  <inkml:trace contextRef="#ctx0" brushRef="#br0" timeOffset="84747.0247">30285 13565 488 0,'0'0'42'0,"0"0"-17"15,0 0-10-15,0 0-8 16,0 0-7-16,0 0-4 0,0 0-5 15,0 0-9-15,0 0-11 0,0 0-50 0,70-40-74 16,-53 48-108-16</inkml:trace>
  <inkml:trace contextRef="#ctx0" brushRef="#br0" timeOffset="85766.0436">31718 13819 468 0,'0'0'62'16,"0"0"-15"-16,0 0-10 0,0 0-10 15,0 0-8-15,0 0-4 0,0 0-5 16,-22-80-4-16,22 80-3 0,-1-2-2 16,1 2-3-16,0-2 0 0,-2 2-2 15,2-1 0-15,-1 1 2 0,-1 0 0 0,-2 12 2 16,0 6 0-16,-2 7 0 0,0 0 0 16,3 1 4-16,2 3-3 15,1-2 3-15,0 0-3 0,0 0-2 16,3-5-1-16,0-5 2 0,1-1-1 0,-3-5 0 15,2 0 3-15,-1-1-3 0,-1-5 2 16,0 0-1-16,-1-5 1 0,0 0 2 16,0 0 1-16,2 0 0 0,-2 1-1 15,1-1-1-15,4 0-2 0,1-12 2 16,5-3-1-16,2-8 1 0,3 2-1 0,0-4 0 16,3 1-2-16,-2-2-5 0,2 0 4 15,0 2-4-15,0 2 4 16,-1 3-2-16,-2 3-2 0,-4 5-2 0,-5 5-9 15,-3 4-10-15,-4 2-15 0,5 0-14 16,-1 0-19-16,-1 4-18 0,0 11-14 16,-3 3-13-16,-7 6-18 0</inkml:trace>
  <inkml:trace contextRef="#ctx0" brushRef="#br0" timeOffset="85988.2156">31758 13989 366 0,'0'0'61'15,"0"0"-10"-15,0 0-13 0,0 0-9 16,0 0-5-16,0 0-5 0,0 0 0 16,0 0-4-16,0 0-1 0,19 1-5 15,-3 4-3-15,6 0-1 0,-2 2-5 16,-3 4 1-16,3 0-2 0,1 0 0 16,-1 5 0-16,2-3 0 0,1 4 3 15,3 0-6-15,-1-1 3 0,2 1-2 0,2 1-9 16,-3-1-7-16,-2-2-34 0,-1 3-40 15,-6-4-55-15,-3 1-113 0</inkml:trace>
  <inkml:trace contextRef="#ctx0" brushRef="#br0" timeOffset="86782.7103">31647 13095 141 0,'0'0'39'0,"0"0"-1"15,0 0 1-15,0 0 2 0,0 0-2 0,0 0-1 16,0 0-1-16,0 0-6 0,0 0-6 15,0 0-10-15,-4-15-5 0,4 15-5 16,-2 0-1-16,-4 0 0 0,-2 4 2 16,-7 8-1-16,1 7 1 0,1-1-3 15,-2 2 1-15,5 2 4 0,-3 1-4 0,3 0 4 16,1 0-4-16,3-8-3 16,-1 0 1-16,3-6-1 0,3-5 0 0,-1 1 3 15,2-5 0-15,-1 0 2 16,1 0 4-16,0 2 6 0,-2 0 4 0,2-1 4 15,-1 0-3-15,1-1-4 0,0 0-5 16,0 0-9-16,0-9-1 0,0-6-1 16,7-5-1-16,0-1-4 0,3 0 4 15,-1-2-5-15,0 3 5 0,2 1 1 16,-5 3-1-16,1 3 0 0,-2 4 0 0,1 0 0 16,-1-1 0-16,-2 6 2 0,0 0-5 15,-3 4 0-15,0-1 0 0,0 1 0 16,4 0 1-16,4 5 2 0,3 6 0 15,1 5-1-15,-1 1 0 0,2 3 3 16,0-1-4-16,6 4 0 0,-1 1-5 16,2 1-9-16,1-1-16 0,-2 0-32 15,3 0-53-15,-2-1-97 0</inkml:trace>
  <inkml:trace contextRef="#ctx0" brushRef="#br0" timeOffset="86985.5263">31968 13398 567 0,'0'0'0'0,"0"0"-32"16,0 0 32-16,0 0-82 0,0 0-107 15,0 0-75-15</inkml:trace>
  <inkml:trace contextRef="#ctx0" brushRef="#br0" timeOffset="87986.8089">14943 12360 370 0,'0'0'49'0,"0"0"-17"0,0 0-13 0,0 0-11 15,0 0-4-15,0 0 0 0,0 0 0 16,0 0-2-16,0 0-1 0,-14 0-2 15,14 0 2-15,0-3 6 0,13 0 2 16,13-4 1-16,12-4-1 0,8-3-1 16,6 1-5-16,9-4 2 0,5-2 1 0,3 1-2 15,5-1-1-15,6 0-1 16,2 1-3-16,5 2 1 0,3-1-2 16,-2 3 0-16,-1 2-1 0,-2 0-2 15,-7-2-2-15,0 2-2 0,-6-1-6 0,-1-3-13 16,-3 2-17-16,-7-2-22 0,-6-1-21 15,-2 1-28-15,-4-3-33 0</inkml:trace>
  <inkml:trace contextRef="#ctx0" brushRef="#br0" timeOffset="88698.6255">14926 12847 171 0,'0'0'51'0,"0"0"-1"0,0 0-5 16,0 0-4-16,0 0-3 0,0 0-2 16,-54-83-1-16,50 76-7 0,3 2-6 0,-1 3-4 15,2 2-8-15,-1-3-2 16,1-3-4-16,0-3-4 0,4-3-1 16,6-2 0-16,-1 6-1 0,7 6 1 15,1 0-1-15,2 2-3 0,8 4 3 0,-2 7-1 16,-3 5 2-16,-2 2-2 0,2 4-1 15,-5 3 1-15,0 2 2 0,-3 3 1 16,-2 1 2-16,-3-2-1 0,-3-1 0 16,-2-1 0-16,-2 0 2 0,-2-11-1 15,0 1 1-15,-3-2 2 0,-3-6 5 0,0 3 2 16,2-5 1-16,1-4 2 16,0 0 1-16,3-3-1 0,-7 0 1 15,-3 0-2-15,-1 0-3 0,-3-9-3 16,7-2-5-16,1-5 0 0,2-5-1 0,2-3-1 15,2-4 1-15,3-1-1 0,4-3-1 16,2 0 2-16,3 2 1 0,-2 0-3 16,2 3 1-16,2 0-1 0,-1 0-1 15,1 2 1-15,-1 4-4 0,-4 7-3 16,1 4-4-16,-3 3-8 0,2 4-10 0,5-1-18 16,3 4-28-16,3 2-56 0,-2 8-73 15</inkml:trace>
  <inkml:trace contextRef="#ctx0" brushRef="#br0" timeOffset="89205.8556">15438 12782 520 0,'0'0'51'0,"0"0"-15"16,0 0-16-16,0 0-11 0,0 0-8 16,0 0-3-16,0 0-1 0,0 0 2 15,0 0-1-15,0 0 2 0,-21 41-1 16,16-12 1-16,4 3-1 0,-2 3 1 16,-2 3-2-16,1 1 1 0,-5-1 0 15,1 0-2-15,0-5 0 0,-2-3 0 0,4-3 5 16,-4-5-2-16,3-5 5 0,6-8-3 15,-1-4-1-15,2-5 4 0,-1 0 2 16,1 0 0-16,-2 0-1 0,1 0-2 16,-2 0-7-16,-2-11 5 0,2-7-5 15,1-6 5-15,2-3 0 0,0 0-2 0,5-1 1 16,1-2 0-16,2-4 1 16,-1 1-1-16,3-2 1 0,-3 3-1 15,2 1 1-15,-2 5-1 0,-1 10-1 16,-2 5 1-16,-4 8-2 0,0 3-3 0,0-1 0 15,0 1 0-15,3 0 0 0,1 0 2 16,4 9 1-16,-1 8 0 0,6 7 0 16,-4 5 0-16,1 1-2 0,0 0 2 15,-3 3-4-15,3-3 0 0,2 1 1 16,-2-2-2-16,0 0-1 0,1-3-8 0,-2-2-3 16,0 1-16-16,-1-1-20 0,0-3-21 15,-4-4-38-15,-2-2-29 16</inkml:trace>
  <inkml:trace contextRef="#ctx0" brushRef="#br0" timeOffset="89400.5655">15170 13123 515 0,'0'0'35'0,"0"0"-16"0,0 0-10 15,0 0-7-15,89-69 0 0,-53 58-3 16,3 3-2-16,3 3-4 0,2 0-18 16,4 3-48-16,1 2-97 0,3 0-103 0</inkml:trace>
  <inkml:trace contextRef="#ctx0" brushRef="#br0" timeOffset="90097.7235">19225 12489 257 0,'0'0'53'0,"0"0"10"0,0 0-7 15,0 0-13-15,0 0-10 0,0 0-8 0,0 0-9 16,0 0-8-16,0 0-5 0,-37-9 1 15,39 8-1-15,20 1 3 0,13-3-2 16,11-1-2-16,9-2-1 0,3-1 1 16,6-2-1-16,4-2 1 0,4-1-1 15,3-3 1-15,3 0-1 0,3-3-2 16,3-1 1-16,3-2-2 0,2 1 1 0,4-1-5 16,-2 0-1-16,-2 1-5 15,0 2-6-15,-7 1-18 0,-4 0-25 16,-4 5-37-16,-9 3-13 0,-3 2-52 0</inkml:trace>
  <inkml:trace contextRef="#ctx0" brushRef="#br0" timeOffset="90749.7296">19661 12643 399 0,'0'0'80'0,"0"0"-18"0,0 0-15 0,0 0-14 16,0 0-12-16,0 0-5 0,0 0-6 15,0 0-10-15,0 0-1 0,-47-67-2 16,50 62-1-16,12-1 7 0,8 2-5 16,6 2 1-16,2 2-1 0,3 0 0 15,-2 7-1-15,-4 6 0 0,-2 2 1 0,-4 3-2 16,-3 2 2-16,-3 3-3 0,-6 2 1 16,-3 1-1-16,-3 1 2 15,-4 1 2-15,0 1 0 0,-10-2 1 16,0-3 1-16,0-3 0 0,0-6 2 0,0-5 1 15,4-6 3-15,2-2 1 0,-6-2 0 16,2-2 2-16,-3-7-3 0,-4-9-1 16,4-3-2-16,3-2 0 0,1-1-1 15,3-3 1-15,3-1-2 0,1-1 1 16,0 0-3-16,1 1 1 0,6 1-2 0,3-1 0 16,0 1-2-16,5 2-5 0,1 3 1 15,2 0-6-15,3 4 0 0,2 4-4 16,3 4-10-16,0 4-12 15,1 1-7-15,2 4-10 0,-1 1-13 0,-2 0-17 16,0 6-15-16,-6-1-14 0</inkml:trace>
  <inkml:trace contextRef="#ctx0" brushRef="#br0" timeOffset="91426.1716">20237 12529 381 0,'0'0'58'0,"0"0"-9"0,0 0-14 15,0 0-13-15,0 0-10 0,0 0-6 16,0 0-6-16,0 0 0 0,0 0 4 16,0 0-4-16,-48 35 0 0,43-16 0 15,2 1-2-15,0 1 2 0,2 2-1 16,1 0 0-16,-2 3-1 0,1-2-1 16,-1 2-2-16,1-2-2 0,-1 0 2 15,-1 1 2-15,2-3 2 0,-3-1 1 0,2-5 0 16,-2-5 0-16,3-3 0 0,-1-3 1 15,1 0 2-15,-1-1 1 0,2-4 3 16,-1 0-1-16,1 0-1 0,-2 0 0 16,-1 0 0-16,-1-3-2 0,0-5 1 15,-1-3-2-15,2-1 2 0,1-1 0 16,0 0 1-16,1-1 2 0,1 0 2 0,0 0-2 16,0-1 0-16,0-2 1 15,0 2-1-15,0-3-2 0,0 2-1 16,5-1-2-16,1-4-1 0,0 1 0 0,1 3-1 15,2 0 0-15,1 2 0 0,-3 5 0 16,4-1-1-16,0 0-1 0,-1 2 0 16,2 0-1-16,2 2-1 0,-1 2 0 15,-1 2-1-15,2 1 0 0,-2 1 1 16,-1 1-1-16,4 1 0 0,-2 7 1 0,1 3-2 16,-2-4 1-16,-6 6 1 0,-5 2-3 15,-1 3 0-15,0 4 3 0,-6 0-2 16,-5 1 1-16,-4-4 3 15,-1 2 0-15,2-2 2 0,4-6 0 0,-2-1 1 16,6-5 0-16,3-4 1 0,2 0 3 16,1-3 1-16,0 0 1 0,0 0 0 15,0 0-3-15,0 0-3 0,7-6-1 16,8-3 0-16,2-4 0 0,3 3 0 16,-1 2-1-16,-3 2 1 0,-1 1 0 0,-3 2 0 15,-1 2 0-15,0 1-2 0,1 0 1 16,-2 0 0-16,-3 1 1 0,2 4 0 15,-5 4 0-15,0 0 0 0,-4 3 1 16,0 7 0-16,-7-1 1 0,-7 7-2 16,-2-5 1-16,-3 2-1 0,0-1-1 15,-1-3-2-15,-2 2-6 0,3-3-16 16,-1-2-48-16,0-2-113 0,6-3-95 16</inkml:trace>
  <inkml:trace contextRef="#ctx0" brushRef="#br0" timeOffset="92030.561">22876 12546 390 0,'0'0'65'0,"0"0"-23"0,0 0-7 15,0 0-8-15,0 0-7 0,86-84-5 16,-64 76-6-16,4 2-2 0,1 2-3 16,5-1-3-16,4 1 1 0,4-1 0 15,7 0-2-15,5 1 2 0,5-2-2 0,6 0 0 16,3-3 0-16,4-2 0 0,4-1-2 15,2-3 2-15,1 0-1 0,2 0-1 16,-1-2-1-16,-1 2-3 0,-4 0-6 16,-2 1-11-16,-4 2-20 0,-6 1-47 15,-3 3-55-15,-9 4-119 0</inkml:trace>
  <inkml:trace contextRef="#ctx0" brushRef="#br0" timeOffset="92550.558">23439 12662 570 0,'0'0'34'0,"0"0"-2"15,0 0-10-15,0 0-5 0,0 0-8 16,0 0-4-16,-3-89-3 0,9 77-5 16,3 2 3-16,4 3-6 0,-5 2 4 0,9-1 0 15,0 6-1-15,0 0 5 0,3 0-4 16,-1 8 4-16,0 2-5 0,-2 3 1 15,0 2 0-15,-2 2 0 0,-1 2 0 16,-4 2 1-16,-4 1-1 0,-1-1-1 16,-5-2 3-16,0 1-3 0,0-5 2 0,-5-1 1 15,2-6 0-15,0-4 2 16,2 1 3-16,1-5-1 0,-1 0 1 16,1 0 1-16,-6 0-1 0,0 0-1 15,-3-6 0-15,-1-5 0 0,4 4-1 0,2-8 3 16,2-2 1-16,2 0-1 0,2-7-2 15,5 1-1-15,4-3-3 0,3 1-5 16,2-2 4-16,3 0-5 0,2 3 4 16,0 1-3-16,-1 3 0 0,1 7-2 15,-6 2-7-15,4 7-18 0,-3 2-36 0,-4 2-66 16,5 2-77-16</inkml:trace>
  <inkml:trace contextRef="#ctx0" brushRef="#br0" timeOffset="92925.9677">23988 12641 449 0,'0'0'48'0,"0"0"-14"0,0 0-8 0,0 0-5 16,0 0-1-16,0 0-5 15,0 0-3-15,0 0 0 0,0 0-2 0,0 0 0 16,0 2 1-16,0-5-3 0,0-4-1 16,-5 0-1-16,-1 1-1 0,-3 1-1 15,1 1-1-15,3 2-1 0,-8 1-1 16,2 1-1-16,-8 3 0 0,0 6-2 16,0 4 1-16,6 5 0 0,-1 4-1 0,4 3 0 15,2 2 1-15,2-2 0 0,4 2 1 16,2-4-1-16,0 0-1 0,8-1 1 15,1-5 0-15,4 0 0 0,2-1 1 16,1-3-2-16,2-4 1 0,5-1 0 16,3-5-1-16,5-3-3 0,0 0-5 15,1-6-8-15,2-7-11 0,0 0-26 16,1-1-37-16,0-2-48 0,1 0-68 16</inkml:trace>
  <inkml:trace contextRef="#ctx0" brushRef="#br0" timeOffset="95126.809">28996 15238 88 0,'0'0'11'0,"0"0"-7"16,0 0 3-16,-13-93 2 15,13 69 4-15,0 0 13 0,2 2 12 0,1 5 10 16,0 0 5-16,-2 7 0 0,-1 3-1 15,2 1-2-15,-2 0-2 0,0 0-8 16,0 0-9-16,0 1-5 0,0 5-4 16,0 0-2-16,0 0-1 0,0 0-4 15,0-1-3-15,0 0-4 0,0-1-3 16,0 0-1-16,0 1-2 0,0-1-1 16,0 0 0-16,0 2 1 0,2 0-2 0,11 0 2 15,7 0-1-15,5 2 0 0,0 7 1 16,-1 2-2-16,1 3 1 0,-2 2-1 15,0 3-1-15,-1 2 1 0,-1 2-2 16,-3 3 1-16,1 1 5 0,-5 2-3 16,1 1 3-16,-7-2-4 0,0-1-2 0,-5 0 2 15,-1-9-1-15,-2 0 0 16,0-3 3-16,-5-4-2 0,-3 3 2 16,2-7 1-16,-2-2 0 0,-2 0 1 15,-2-5 5-15,-5 0-3 0,2 0 1 0,-5-5 1 16,4-6-2-16,2-2 2 0,2-3-1 15,2-4 1-15,1 0-3 0,4-5-1 16,2-1-4-16,3-3 2 0,0-1-5 16,1 0 4-16,6-2 0 0,5-2-2 15,1 1 2-15,3-2-3 0,3 2 2 0,2 2-2 16,4 2 2-16,1 4-2 16,0 2 1-16,2 5-1 0,-2 2-2 15,1 6-2-15,-1 4-1 0,-2 3-2 16,0 3-4-16,0 0-3 0,1 4-5 0,1 6-9 15,-2 2-12-15,0 1-15 0,-1 1-31 16,0 2-37-16,-2 1-32 0</inkml:trace>
  <inkml:trace contextRef="#ctx0" brushRef="#br0" timeOffset="95715.1557">29614 15416 629 0,'0'0'35'0,"0"0"-10"0,0 0-9 16,0 0-5-16,0 0-4 0,0 0-2 0,0 0-2 16,0 0-2-16,0 0-1 0,-25-32-2 0,24 31 0 15,-1 1 0-15,-1 0-1 16,-4 8 1-16,-2 9 1 0,-1 6-1 16,-1 3 1-16,-1 1 0 0,0 4 1 15,0-1-4-15,0 2 4 0,-1-4-1 0,3 0 0 16,0-4 2-16,4-9-2 0,0-4 0 15,5-7 2-15,1-4-1 0,-2 0 3 16,2 0 1-16,0 2 0 0,-1-2 1 16,1 0-2-16,0 0-1 0,0-12 0 15,1-6 1-15,8-8-1 0,-2 0 2 0,2-3-2 16,0-1 1-16,2-2-1 16,-1 2 1-16,1 1-2 0,-2 3 2 15,-1 9 0-15,-2 2-2 0,-3 6 1 16,-2 5-2-16,2 1-1 0,-3 3 0 0,0-2-2 15,0 2 0-15,1 0 1 0,3 0 0 16,1 6 1-16,2 9-1 0,0 5 0 16,1 3-1-16,0 1 1 0,-1 5-1 15,2 0 0-15,1 2-2 0,-3 1-2 16,2 0-3-16,-1 0-3 16,-3-2-7-16,2-2-9 0,-1-4-11 0,-1-6-18 15,-2-9-25-15,1 4-42 0,0-6-33 16</inkml:trace>
  <inkml:trace contextRef="#ctx0" brushRef="#br0" timeOffset="95910.2865">29410 15650 561 0,'0'0'43'0,"0"0"-16"0,0 0-14 0,0 0-7 15,0 0-4-15,0 0-1 0,0 0-1 16,100-85-2-16,-67 77-3 0,3 1-5 16,4 2-9-16,1 3-27 0,-2 2-78 15,3 0-112-15</inkml:trace>
  <inkml:trace contextRef="#ctx0" brushRef="#br0" timeOffset="96638.4217">30279 15015 513 0,'0'0'49'16,"0"0"-12"-16,0 0-11 0,0 0-8 15,0 0-6-15,-1-77-3 0,1 72-5 16,0 1-2-16,0-1-3 0,1 5-1 16,12 0-1-16,1 2 0 0,8 8 2 0,-4 8-2 15,0 1 0-15,-2 2 2 16,-1 3-2-16,-2 3 2 0,-2-1-2 16,-2 2 2-16,-2-1 4 0,-4 1-4 15,-1-3 3-15,-2 1-3 0,0-4 0 0,-3-6 2 16,-3-2 1-16,1-6 0 0,2-3 1 15,2 0 5-15,1-5 0 0,-1 0 3 16,1 0 0-16,-5 0-2 0,-5-6-1 16,2-6-2-16,-1-6 0 0,4-1-2 15,4-4-6-15,1-1 5 0,0-4-6 16,4 1 5-16,4 0 0 0,2-2-3 0,4-1 2 16,1 2-2-16,2-5 0 15,1 3 1-15,0 0-3 0,4 1 1 16,-2 1 0-16,3 6-2 0,0 5 2 0,2 3-2 15,0 6-5-15,-1 7-5 0,1 1-16 16,-2 5-17-16,-6 7-48 0,2 6-61 16,-6 0-123-16</inkml:trace>
  <inkml:trace contextRef="#ctx0" brushRef="#br0" timeOffset="97608.5401">30745 15262 558 0,'0'0'49'0,"0"0"-15"16,0 0-12-16,0 0-7 0,0 0-7 0,0 0-3 15,0 0-2-15,0 0-2 0,0 0-2 16,0 0 0-16,-21-7-2 0,20 7 1 15,-1 0 1-15,0 0 0 0,0 0 1 16,1 0-1-16,-1 0 2 0,1 0-1 16,1 2 1-16,-2-1 1 0,2 0 0 0,-1 1 0 15,1-1 1-15,-2-1 0 16,2 0-1-16,-1 2 0 0,1-2-1 16,0 0-1-16,-1 0 1 0,1 0-1 15,-2 0 1-15,1-5 1 0,-1 1 0 0,1-1-1 16,1 1 0-16,0 4 1 0,-2-2 0 15,2 2 1-15,0-1-2 0,-1-1-1 16,1 0-1-16,0 1-1 0,0 0 0 16,-2 1-1-16,2-1 1 0,0 1 0 15,0 0 0-15,0 1 1 0,0 11 0 0,0 4 0 16,0 7 0-16,0 0 0 0,0 0-1 16,-1 1 1-16,-1 1-1 15,1-1 0-15,-2 2 1 0,2-2-2 16,-1-6 1-16,0 0 2 0,0-6-1 0,1-6 1 15,1 1 1-15,0-7-2 0,-2 0 4 16,2 0 0-16,0 1 2 0,-1 0 0 16,1-1-2-16,-3 0 0 0,-2-9-1 15,1-6 0-15,-1-5 0 0,2-2 2 16,0 1-1-16,1-2 1 0,2 0-1 0,-1-1-2 16,1 0 1-16,0 1 0 0,0-2-1 15,0 9 1-15,0-2-1 0,0-1-2 16,0 7 1-16,0-6-1 15,0 7-4-15,0 5 3 0,0-4-4 0,0 5 5 16,1-6-1-16,4 2 0 0,0 2 1 16,1-1-1-16,0 3 1 0,0-2 0 15,-3 4-1-15,1 2 1 0,1-1-1 16,1 2-1-16,3 0 2 0,1 0-1 16,0 2 0-16,3 4 0 0,-4 2-1 0,4 7 1 15,-4-4 5-15,-3 0-4 0,0 2 4 16,0 3-3-16,-1 0-2 0,-1 1 0 15,-2 0 1-15,-1 1-2 0,-1-7 1 16,0 10 2-16,0-10-2 0,0 1 2 16,0-1-1-16,0-4 1 0,0 4 0 0,0-5 0 15,0 0 0-15,0 0 0 16,0-6 0-16,0 0 0 0,0 0 0 16,0 1 0-16,0 6 0 0,1-3-1 15,1 2 0-15,1 2 1 0,0-4 0 0,2 4 1 16,1-1-1-16,0 1 0 0,4 1-1 15,-3-3-1-15,3 5 2 0,1-2 0 16,-5-2-1-16,5 4 2 0,-5-5-2 16,0 2 0-16,-1-2 1 0,-2-3 1 15,3 4-1-15,-5-2 2 0,1-1-1 0,-2 6 0 16,-2-2 0-16,-8 6-1 0,-3 3 0 16,-4-2 1-16,-1-2-1 15,0-3 0-15,3-2-3 0,1-4-5 0,5 1-11 16,5-4-29-16,-1 1-91 0,5-2-156 15</inkml:trace>
  <inkml:trace contextRef="#ctx0" brushRef="#br0" timeOffset="98233.7561">31738 14860 446 0,'0'0'61'15,"0"0"-12"-15,0 0-11 0,0 0-11 16,0 0-8-16,0 0-5 0,0 0-4 16,0 0-6-16,0 0-2 0,0 0-4 15,-23-36-2-15,23 36 0 0,0 0 1 0,0 0 3 16,3 6 1-16,6 8-1 0,5 4 2 15,-3 0-2-15,3 3 0 0,0 0 0 16,-1 4 0-16,0-1 0 0,-3 0 0 16,-1-1 0-16,-1 2 0 0,-3-5 0 15,-2-2 1-15,-2-4-1 0,-1-1 2 0,0-3 4 16,0 3-5-16,0-7 6 0,0 4-5 16,0-5 1-16,0-1 4 15,0 2 2-15,0-6 2 0,0 0 1 16,0 0-2-16,-4 0-8 0,-2-3 4 0,-3-7-7 15,2-6 5-15,1 4-1 0,5-5 0 16,1-5-1-16,0-2-1 0,0-8 0 16,7 0 0-16,0-1 0 0,5-1-2 15,1-1 1-15,1 0-2 0,2 2 0 16,3 1-2-16,2 2 0 0,3 2 0 0,2 4 3 16,3 4-1-16,-2 5 0 0,-1 5-4 15,0 3-12-15,-4 7-11 0,0 0-18 16,-2 14-30-16,-3 4-55 15,-2 7-78-15</inkml:trace>
  <inkml:trace contextRef="#ctx0" brushRef="#br0" timeOffset="98687.2144">32214 15076 465 0,'0'0'44'15,"0"0"-11"-15,0 0-7 0,0 0-6 16,0 0-4-16,0 0 1 0,0 0 0 16,0 0-1-16,0 0-1 0,0 0-3 15,65-64-2-15,-59 56-1 0,-3 5 1 0,-2-1-3 16,3 1-1-16,-4-3-2 0,0 0 1 15,0-5-2-15,-7-4-1 0,3 6 1 16,-3-4-1-16,2 8 0 0,2 2 0 16,-5-4-1-16,3 6 0 0,1-1 0 15,-5 1 0-15,-1 1-1 0,-6 4 0 0,-2 7-1 16,0 3 0-16,-1 3 0 16,3 3 1-16,-1 3-1 0,4 0 1 15,-1 4-2-15,3-2 1 0,3 2 5 16,1 0-4-16,2 1 4 0,5-1-4 0,0-3-3 15,3 1 1-15,6-4-1 0,4 0 0 16,4-1 1-16,4-3 0 0,4-2-1 16,6-3 0-16,4-3-1 0,8-2 0 15,2-3-3-15,4-3-5 0,0-1-2 16,-1 0 0-16,-3-6-22 0,-7 0-25 0,-6-3-88 16,-13 2-145-16</inkml:trace>
  <inkml:trace contextRef="#ctx0" brushRef="#br0" timeOffset="98915.3579">32473 15706 234 0,'0'0'-149'0</inkml:trace>
  <inkml:trace contextRef="#ctx0" brushRef="#br0" timeOffset="99892.7259">29385 16404 439 0,'0'0'61'0,"0"0"-16"16,0 0-7-16,0 0-7 0,0 0-8 16,0 0-7-16,0 0-4 0,0 0-8 15,0 0-3-15,0 0-3 16,-21-42-1-16,21 42-1 0,0 0 3 0,0 13 1 15,0 9 0-15,4 6 4 0,0 2-5 16,2 2 4-16,-2-1-3 0,2-2-1 16,-1-2 0-16,0-2-2 0,-2-7 2 15,1 0 1-15,-2-8 0 0,-1-4-2 16,1 0 2-16,-2-6-1 0,0 0 1 0,0 0 3 16,0 2 2-16,1 1 1 0,-1-3-1 15,0 0-2-15,0 0 0 0,0 0 0 16,-4-11 2-16,-3-5-1 0,-5-6 0 15,3 0 1-15,2-2-2 0,1-3-5 16,-1-1 4-16,2-1-6 0,0-3 5 16,2 1 2-16,2-2-1 0,1-2 0 15,0 1-1-15,1-3 1 0,8 2-2 16,0 3 0-16,4 4-1 0,-2 3 0 16,3 8-2-16,-3 4 0 0,2 5 0 0,4 4 0 15,3 4-1-15,6 0-1 0,1 1 1 16,0 8-2-16,-1 3 1 15,1 2-7-15,-1 3-7 16,0 1-15-16,0 1-23 0,-5 6-51 0,-1-3-93 0</inkml:trace>
  <inkml:trace contextRef="#ctx0" brushRef="#br0" timeOffset="100127.3715">29308 16618 518 0,'0'0'25'16,"0"0"-9"-16,0 0-7 0,0 0-6 0,96-73-2 15,-63 59-3-15,3 2 0 16,2 3-5-16,4 5-11 0,-3 2-18 0,-3 2-47 15,-2 0-46-15,-7 2-77 0</inkml:trace>
  <inkml:trace contextRef="#ctx0" brushRef="#br0" timeOffset="100647.4626">29679 16673 423 0,'0'0'60'15,"0"0"-12"-15,0 0-8 0,0 0-8 0,0 0-4 16,0 0-6-16,0 0-6 0,0 0-7 16,0 0-5-16,0 0-4 0,-34-35 0 15,39 28-3-15,7 0 2 0,3 2 0 16,0 1 1-16,2 1 0 0,-2 3-2 16,-3 0 0-16,5 0-1 0,-3 3-2 0,-4 5 1 15,2-1 1-15,-4 6-1 0,-2-8 1 16,-4 9 0-16,-1 4 0 0,-1 0 0 15,-4 8 1-15,-6-3 0 0,-1 0 0 16,1-2 1-16,-3 0-1 0,2-1 1 16,3-3 1-16,0-5-3 0,4-4 7 15,1-4-2-15,1 0 3 0,2-4 1 16,0 0-2-16,0 0 0 0,0-1-1 16,6-11 0-16,5-8-2 0,4-2 2 15,2-3-1-15,1 2 1 0,0 1-1 0,0-1 2 16,1-1-2-16,-1 0 1 15,1 0-1-15,0 2 2 0,-1 0 0 0,-1 4 2 16,-7 4 0-16,0 2 1 0,-4 5-2 16,-5 2 0-16,2 2-1 0,-3 3-1 15,0-2-3-15,0 2 0 0,0-1 0 0,0 1-3 16,0 0 1-16,-10 0 1 0,-4 8-1 16,-4 7 0-16,-1 3 1 15,5 3-3-15,0 4 2 0,3 0-3 16,3 3 1-16,3-2-1 0,5-2-2 0,0 2 0 15,9-6 1-15,6-1-1 0,5-2-4 16,7-5-8-16,3-4-13 0,5-6-24 16,3-2-27-16,-3-1-48 0,-1-8-44 15</inkml:trace>
  <inkml:trace contextRef="#ctx0" brushRef="#br0" timeOffset="101159.9543">30542 16393 595 0,'0'0'38'0,"0"0"-10"0,0 0-8 0,0 0-11 16,0 0-6-16,0 0-3 0,0 0-2 16,0 0 1-16,0 0 1 0,-3-15-1 0,15 27 1 15,5 7-2-15,-4 0 8 16,0 4-8-16,0 1 4 0,-4 0-1 16,-2 2-4-16,-1-3 2 0,-3-4-2 15,-3-3-1-15,0-4 2 0,0 0-1 0,-3-2 2 16,-4-4 0-16,1 1 2 0,3-6 0 15,-6 3 0-15,-2-4 1 0,-2-10-1 16,-4-3 0-16,5-7 2 0,2-3 0 16,1-4 1-16,3-3-2 0,2-3-4 15,2-4 5-15,1-1-5 0,1-3 4 0,0 1 1 16,4-2-4-16,4 1 3 16,0 5-2-16,1 1-1 0,1 4 1 15,1 7 1-15,3 3-3 0,-1 5 3 16,-2 8-1-16,1 0-3 0,-2 3 2 0,1 3-3 15,7 0 0-15,-2 2-3 0,5 0-3 16,-5 9-8-16,2 3-2 0,-4 4-10 16,0 6-16-16,-2 1-33 15,-3 6-45-15,-2-1-63 0</inkml:trace>
  <inkml:trace contextRef="#ctx0" brushRef="#br0" timeOffset="101994.327">30557 16617 429 0,'0'0'61'0,"0"0"-20"0,0 0-13 16,0 0-11-16,0 0-5 0,0 0-6 0,0 0-1 15,0 0-2-15,0 0-2 0,0 0 0 16,89-63-2-16,-69 61-1 0,-6 2-1 15,6 0 1-15,-7 0 0 0,0 0-3 16,-2 0 1-16,-5 0 0 0,6 0-2 16,-8 0 2-16,0 0-2 0,5 4 2 15,-6-1 1-15,0-1 1 0,0 0 1 0,-3-2 0 16,0 0 1-16,0 0 2 16,2 2 1-16,0 0 3 0,-1-1 2 15,1-1-3-15,4 0-2 0,4 0-1 0,3-9 1 16,3-3-2-16,-2-4 4 0,-2 0-2 15,0 0 3-15,0 0 1 0,-4 5-3 16,-1-2 6-16,-3 3-3 16,-2 6 5-16,2-1-2 0,-4 5-3 0,0 0-2 15,0 0-3-15,1-3-1 0,-1 2 0 0,2-1 0 16,-1 2-1-16,1-1-1 0,-1 1 1 16,1 0-1-16,-1 0 1 15,1 0 1-15,2 0 0 0,0 0 0 16,5 4-1-16,-2 3 5 0,-1-2-4 0,0 3 4 15,0 0-3-15,-2-1 0 0,3 1-1 16,0 4 0-16,-2-5-1 0,3 7-1 16,1-2 2-16,-3-3-2 15,1 4 2-15,0-3-2 0,0 2 0 0,1-1 2 16,-1 0-2-16,-1 0 1 0,-2-1-1 16,5 3-1-16,-5 5 0 0,-1-4 0 15,0 9 0-15,-3 2 0 0,0 2 2 16,0 0-2-16,-6 1 1 0,0 0-1 0,-2 0 2 15,2-4-1-15,1-7 0 0,3-7 2 16,2-5-1-16,0-5 2 0,0 0 2 16,0 0 2-16,0 1 0 0,0-1 2 15,0 0-1-15,-3 0 2 0,0-3-1 16,0-7-2-16,-3 0 0 0,3 0-1 16,0 0-2-16,0 2 3 0,2-1-3 0,0 4 0 15,-1 0-2-15,2 5-2 0,-4-1 0 16,1-4 1-16,0 3-1 0,0-2 1 15,3 4 1-15,-6-1-1 0,2-1 1 16,0 1 0-16,-1 1 0 0,1-3 1 16,1-1 0-16,-4-1 2 0,3-3-2 15,1-3 1-15,0 2-2 16,3-6 1-16,0-4-1 0,1-3 0 0,8-3-1 16,7-1 1-16,5-1-3 0,5-2 0 15,5-2-3-15,3-2-7 0,6-4 2 0,5 1-8 16,4 2-2-16,4-1-15 0,5 7-49 15,-1 2-104-15,3 6-120 0</inkml:trace>
  <inkml:trace contextRef="#ctx0" brushRef="#br0" timeOffset="102579.1397">32117 16136 542 0,'0'0'48'16,"0"0"-15"-16,0 0-10 0,0 0-9 15,0 0-6-15,0 0-4 0,0 0-1 16,0 0-1-16,0 0 0 0,-6 46 0 16,2-17-1-16,0 0-1 0,-1 1-1 0,1 1-1 15,1-1 0-15,0-1 1 0,1-2 4 16,1-2-4-16,1-9 4 0,0-4-3 15,0-7 0-15,0-5 0 0,0 0 2 16,0 0 1-16,0 3 2 0,-1-3-1 16,1 0-6-16,-6 0-1 0,-4-3 1 0,-2-9 1 15,-2-4 5-15,4-3 2 16,1-1-1-16,1-3 2 0,2-1-2 16,1-6 0-16,1-1 0 0,2-1-2 15,1 0 1-15,1-2-1 0,0 0 1 0,1 1 0 16,7 3-2-16,1 2 5 0,5 3-6 15,0 3 4-15,5 2-6 0,4 4 1 16,3 2-3-16,3 1 0 0,4 2-1 16,3 2-2-16,5 1 2 0,4 4-2 15,0 0-2-15,2 3-1 0,-2 1-8 16,-3 0-5-16,-4 7-31 0,-8 6-33 16,-11-3-78-16,-16 7-120 15</inkml:trace>
  <inkml:trace contextRef="#ctx0" brushRef="#br0" timeOffset="102795.5268">31978 16358 554 0,'0'0'35'15,"0"0"-11"-15,0 0-10 0,0 0-7 0,0 0-4 16,0 0-3-16,90-71 4 0,-58 65-8 16,2 3-1-16,5 1-16 0,5 2-42 15,0 0-86-15,-5 0-139 0</inkml:trace>
  <inkml:trace contextRef="#ctx0" brushRef="#br0" timeOffset="103239.5494">32493 16354 483 0,'0'0'71'0,"0"0"-19"16,0 0-16-16,0 0-9 0,0 0-8 15,0 0-7-15,0 0-4 0,0 0-6 0,0 0-2 16,0 0-1-16,7-4 0 0,13-3-1 15,-5 2 8-15,4 4-2 0,-1 1 0 16,-6 0 2-16,8 0-10 0,-10 0 1 16,1 0-1-16,0 1 0 0,-4 4-1 15,1 0 0-15,-5 2 2 0,-1 7 0 0,-2 3 1 16,-1 1 2-16,-11 3 0 0,-2 2-3 16,1 1 2-16,-2 3-1 15,-2-2-4-15,-3 0 6 0,-2 1-6 16,-4 0 5-16,-3 0 2 0,-1-1-1 0,1 0 0 15,0-5 1-15,6 0-1 0,4-4 0 16,6-4 1-16,4 2 0 0,6-6-1 16,2-5 0-16,1 7 0 0,0-3-1 15,0 0 3-15,6 1-1 0,7-5 1 16,8-3-2-16,4 0-1 0,10-3 1 16,-2-5-2-16,2-3 0 0,-2 1 3 15,-3 0-3-15,-1-1-14 0,-1 0-23 16,-4 2-51-16,-1-6-82 0,-8 4-117 0</inkml:trace>
  <inkml:trace contextRef="#ctx0" brushRef="#br0" timeOffset="103448.4173">32138 16735 618 0,'0'0'21'15,"0"0"-8"-15,88-47-9 0,-42 32-5 0,7 1 0 16,6 2-2-16,3 0 2 0,-1 0-17 16,-8 1-50-16,-6 0-117 0,-8 1-114 15</inkml:trace>
  <inkml:trace contextRef="#ctx0" brushRef="#br0" timeOffset="103659.1492">32848 16515 673 0,'0'0'21'0,"0"0"-12"0,0 0-10 0,0 0-4 15,0 0-15-15,0 0-46 0,0 0-232 16,-82 7-11-16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49:21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6409 10818 3 0,'0'0'10'0,"0"0"-6"0,0 0-5 16,0 0-2-16,0 0 1 0,0 0 0 15,0 0 0-15,0 0 1 0,0 0-2 16,0 0 0-16,-5-17 3 0,5 17 0 0</inkml:trace>
  <inkml:trace contextRef="#ctx0" brushRef="#br0" timeOffset="946.163">6409 10818 6 0,'17'39'14'0,"-17"-34"3"0,-3-2 2 16,0 1 3-16,3-4-1 0,-4 0-3 15,0 2-5-15,-1 0-2 0,1-1-3 16,-1-1-3-16,1 0 1 0,-3 0 0 16,0-3-3-16,4 0-2 0,0 0 0 0,0 2-3 15,3 1 1-15,-3-6 0 0,0 2-1 16,2 0 0-16,-1 0-1 0,2-3-1 15,0 3 2-15,0-1-1 0,0-4 2 16,2 5 2-16,2-5-1 0,2 4 0 16,-3 2 0-16,0 0-1 0,-3 3 2 15,0-1-1-15,0 1-1 0,0-2 2 16,0 2-1-16,1-2 3 0,1 2-3 16,-1-1-2-16,1 1 1 0,-1-2-1 15,-1 2 2-15,4 0 3 0,-4 0 0 0,0 0-1 16,0 3 2-16,0 9-4 0,0 1 2 15,0-4 1-15,-4 2-1 0,3-6 1 16,-1 0 1-16,1-1 0 0,1-4 1 16,-2 0 3-16,2 0 0 0,0 2-1 15,-1-1-2-15,1-1-2 0,0 2-2 0,0-2-2 16,0 1-1-16,0-1-2 0,0 0 1 16,0 0-1-16,0 0 2 15,0 0 0-15,1-3 0 0,5-2 0 16,1-3 0-16,-4 4 2 0,3-2-2 0,-3 4 2 15,0-1-1-15,0 0 0 0,-3 3-3 16,0-2 0-16,0 2 1 0,1 0-1 16,-1 0 1-16,3 0 3 0,-3 0 1 15,0 0 3-15,0 3 2 0,0 3 0 16,0 5-1-16,0 1 1 0,-3-3-2 0,-1 0 2 16,-2-1 1-16,1-1-1 0,1-4 0 15,-3 4 1-15,4-4 1 16,0-2 2-16,0 2-2 0,3-3 0 15,-1 0-2-15,1 0-1 0,-2 0-2 0,1 1-1 16,-5-1-2-16,0 0 0 0,-2-3-2 16,-1-2 0-16,6-3-1 0,-1-1-1 15,2 4 2-15,1-5-1 0,1 3 1 16,0 1 0-16,0 1-2 0,0 0 1 16,0 1-2-16,1 0 2 0,2 1 0 0,-3 3 2 15,3-1 0-15,3-2-1 0,-2 3 1 16,1 0 0-16,0 0 0 0,-2 0 0 15,3 0 0-15,3 3-1 0,-6-1 1 16,0 2 0-16,-2-2 1 0,3 2 0 16,-4 1 0-16,3-1 2 0,-3 4 1 15,0 3-2-15,0-1 0 0,-7 3 1 16,4-4 1-16,-3-2-1 0,2 0 2 16,1-4 2-16,0 0-2 0,3-3 3 15,0 0-1-15,-4 0-3 0,-3 2-2 0,2-2-1 16,-5 0 0-16,9 0-1 0,-5-5-2 15,-1-1 0-15,4 2-2 0,0-8 0 16,3 5 2-16,0-6-1 0,0 1 2 16,0 1-2-16,0 0 1 0,4 2 0 15,2 2 1-15,0-1 0 0,-2 2 1 0,-1 2-1 16,3-1 1-16,-3 3 0 0,0 0 0 16,2 0 0-16,-5 2-2 15,0-1 1-15,0 1-2 0,2 0 1 16,-1 0-2-16,-1 0 2 0,3 0-1 0,0 3 2 15,3 5-3-15,-3 2-2 0,-3 2-6 16,0 0-12-16,0-6-29 0</inkml:trace>
  <inkml:trace contextRef="#ctx0" brushRef="#br0" timeOffset="3102.7676">5764 11928 3 0,'0'0'-2'0,"0"0"5"0,0 0-6 16,49-81 3-16,-39 63 5 0,4-2-1 15,-2 0 3-15,1-1-1 0,3-1 0 16,0-3-2-16,3-2-1 0,-1 0-2 16,0-3-1-16,-1 2 0 0,1-1 1 0,-3 2 0 15,0-1-1-15,1 1 2 0,-2 1-5 16,-1 2 3-16,-1 1 1 0,-2 3 1 15,3 2 1-15,-4 0 1 0,1 2-4 16,0-1-6-16,0-3 9 0,2 0 0 16,2-3-1-16,1-3 9 0,0 1-11 0,3-3 1 15,-1 3 0-15,3 0-1 16,-2 1 1-16,2 1-1 0,-4 2 2 16,3 0-1-16,-2-1 0 0,-4 1 0 15,3 2 0-15,-6-1 1 0,0 8-2 0,-4-2 0 16,1 6 2-16,-3-1-2 0,2 2 0 15,-4 2 0-15,1 2-1 0,-2-1 1 16,1 1 0-16,-1-2 0 0,2 2 0 16,-3 3 0-16,0-4-1 0,4 0-2 15,-1 1 2-15,0 0 0 0,-3 3 0 0,0-1-1 16,0 1 1-16,1 0 1 0,1-2 0 16,-1 2-1-16,1-2-2 0,-1 2-1 15,1-1-1-15,-2 1 3 16,1-1-2-16,-1 1 3 0,0-3 2 0,0 3 0 15,3 0 3-15,-3 0 0 0,0 0-1 16,0 0 2-16,0 0-2 0,0-2 1 16,3 2 1-16,-3 0 0 0,0 0-4 15,0 0 0-15,0 0-2 0,-6 11-2 16,-1 1 2-16,-6 6 1 0,3-3-1 0,-2 1 1 16,1 0 1-16,-1 0-2 0,2-1 0 15,-6 0 1-15,6 2 0 0,-6-1 1 16,4 1-1-16,-3 1 0 15,1-1 0-15,-1 0 0 0,0-1 0 0,2 1 0 16,0 0 0-16,1-1 0 0,-2 2-1 16,1 0-3-16,-3 2-3 0,3 2-16 15,-4 0 6-15,1 3-5 0</inkml:trace>
  <inkml:trace contextRef="#ctx0" brushRef="#br0" timeOffset="3622.8051">5382 12433 70 0,'0'0'23'0,"0"0"-6"0,0 0-7 15,55-97 0-15,-44 76-2 0,-3 6-1 16,-1 1 0-16,1 1-4 0,-3 6-1 0,4-6 3 16,-2-1-2-16,3 2 0 0,-3-6 0 15,3 0-1-15,0 2 2 0,-1-2 1 16,1-2-3-16,-1 0 3 15,4 2-2-15,-3-2-2 0,3 2 0 0,-3-2-5 16,5-1 1-16,-1-2-4 0,4-2-4 16,2-4 2-16,1-4-4 0,2-2 2 15,2-5 1-15,1-2-2 0,3-3 1 16,0-4-16-16,0 1-1 0,1 0-7 16</inkml:trace>
  <inkml:trace contextRef="#ctx0" brushRef="#br0" timeOffset="3768.3741">6102 11249 5 0,'0'0'7'0,"0"0"-1"0,0 0-2 0,0 0-2 16,0 0 2-16,0 0-4 0,0 0 1 15,0 0-1-15,49-80-1 0,-46 76 1 16,0 1-3-16,1 2 1 0,-4 1-2 16,3-3 2-16,0 0-3 0,0 0 0 15,0 1-2-15</inkml:trace>
  <inkml:trace contextRef="#ctx0" brushRef="#br0" timeOffset="4818.9138">5453 12222 99 0,'0'0'8'0,"0"0"-7"0,0 0-5 15,0 0-3-15,0 0-3 0,0 0 1 16,0 0 1-16,0 0 5 0,0 0 2 15,0 0 2-15,-9 1 0 0,9-1 1 16,0-1 0-16,0-4 2 0,0 0 1 16,6 0 0-16,0-3 2 0,0 0-1 0,5-1 2 15,-1-4 2-15,6-4 6 16,-3-2-2-16,4 0 0 0,-1-4-1 16,3 3-8-16,0-4-1 0,1 2-3 15,2-3 1-15,0 0-2 0,1-3-3 0,1-2 2 16,1-2-1-16,-2 0-1 0,0 2 5 15,2 0-2-15,-2 2 0 0,-3 1-2 16,3 1 2-16,-3 0-2 0,1 1 2 16,-1-1 0-16,0-2-1 0,-1 3 1 15,1-3 0-15,-4 0 1 0,3 3 1 0,-2 0 1 16,-2 3-2-16,-1 3 0 0,-2 2 4 16,-5 3 1-16,0 2 2 15,-1 4 4-15,-2-3-3 0,2-1 2 16,-3 4-2-16,3-8 0 0,4 1-3 0,-1-2 1 15,1-7-7-15,3-2-2 0,-2 0 4 16,1 1-5-16,2-1 3 0,1 3 0 16,1 0 0-16,0 2-1 0,1 1 1 15,3 2-2-15,-2 0-1 0,-1-1 2 16,-1 3 0-16,1 1 0 0,-2 1-2 16,-5 3 1-16,0 1 0 0,-4 4 1 0,-3 3-1 15,5-4 2-15,-5 4 0 16,0 1 0-16,1-1 0 0,-4 3 0 15,3-3 2-15,0-1-2 0,0 1 1 0,0 2-1 16,-3 1 2-16,0-2 0 0,0 2 2 16,0 0 0-16,0-2-2 0,3 2 0 15,-3-1 1-15,0 1-1 0,0-1-2 16,0 1 1-16,3 0 0 0,-3-3-2 16,0 3 1-16,1 0 0 0,-1 0 1 0,0 0 0 15,3 0 1-15,-3 0-2 0,0 0 1 16,1-2-1-16,-1 2 1 0,0 0 0 15,2-1 0-15,-2 1 1 0,0 0 0 16,0 0-1-16,0 0 1 0,1-2 1 16,-1 2-2-16,0 0-1 0,0 0 0 15,0 0-2-15,0 0 0 0,0 0 2 16,0 0 0-16,0-2-1 0,0 2 1 16,0 0 0-16,0 0-1 0,0 0 0 15,2 0 0-15,-2 0-2 0,0 0 2 16,0 0 0-16,0 0-4 0,0 0-5 0,0 0-14 15,0 0-11-15,0 0-9 0,0 0-8 16,-2 12-12-16</inkml:trace>
  <inkml:trace contextRef="#ctx0" brushRef="#br0" timeOffset="5526.4344">5499 12300 18 0,'0'0'6'0,"0"0"-1"0,0 0-3 0,0 0 2 16,0 0-1-16,0 0 4 0,0 0 5 16,36-81 5-16,-17 53 3 0,4-2-1 15,2-3-2-15,1-2-8 0,1-1-3 16,2-4 0-16,1-1-2 0,1-3-5 15,-1-3 2-15,2-3-4 0,-2-3 2 0,2-3 1 16,-2 1-1-16,1 1-1 0,-1-1-1 16,-2 5 1-16,-2 3-3 0,1 3 2 15,-2 4-4-15,-1 2-2 0,-2 2 4 16,1 1-4-16,-1 3 5 0,1 2 2 16,-4 4-6-16,3 2 1 0,-4 4-3 0,-6 6-4 15,-5 6-7-15,-2 5-14 0</inkml:trace>
  <inkml:trace contextRef="#ctx0" brushRef="#br0" timeOffset="6839.5096">5441 12347 74 0,'0'0'13'0,"0"0"-3"0,0 0-6 15,0 0-1-15,0 0-3 0,0 0-3 16,0 0 1-16,0 0-5 0,0 0 0 0,0 0-3 15,9-11 1-15,-9 11-2 0,0 0 1 16,1 0 4-16,-1 0 2 0,2 0-3 16,-2 0-5-16,1 0-4 0</inkml:trace>
  <inkml:trace contextRef="#ctx0" brushRef="#br0" timeOffset="7126.4414">5441 12347 82 0,'26'3'18'0,"-30"1"-1"0,0-1-2 0,1 0 1 15,-5 2 1-15,4-3-3 0,1 0-3 16,0 1-1-16,3-3-4 0,-1 0-1 16,1 0-2-16,-3 2 1 0,2-2-3 0,-1 1-1 15,1-1-3-15,-1 0 1 0,1 2-4 16,-1-2 0-16,1 0-3 15,-2 2-2-15,3-2-3 0,0 0 1 16,-3 0 3-16,3 0 4 0,0 0 5 0,0 0 1 16,3-10-2-16,3 3-2 0,1-7-9 15,0 3-5-15,0 4-7 0,2-2-7 16,-3 3 8-16,1 0 8 0,-1 0 12 16,1 0 4-16</inkml:trace>
  <inkml:trace contextRef="#ctx0" brushRef="#br0" timeOffset="8026.415">5509 12275 10 0,'0'0'19'0,"0"0"2"0,0 0 1 0,0 0 1 16,0 0-1-16,0 0-2 0,0 0-2 16,0 0 0-16,0 0 1 0,0 0 0 15,9-2-2-15,-9 2-3 0,0 0-4 16,0 0-4-16,0 0-4 0,0 0-2 16,0 0-3-16,0 5-1 0,-6 0-1 15,3-2 2-15,3 1 0 0,-3-1 2 16,-3 5-1-16,-2 0-3 0,1 4 3 0,-1-1 1 15,2-3 2-15,-2 5 1 0,2-6 1 16,0 0-3-16,-1 5 1 0,1-5 0 16,-2 7 0-16,-1-2 1 0,3 0-3 15,-3 1 0-15,1 0-2 0,2-1-2 16,3-3 5-16,-4 3 0 0,1 2-1 0,-1 0 1 16,0 4 2-16,-1 1-2 0,-2 2 5 15,2 1 1-15,-4 1-6 16,3-1 3-16,-1 0-4 0,0-4 0 15,3 2 0-15,-3-2 1 0,1 1-2 0,0 1 2 16,-2 2 0-16,1-1-1 0,-2 2 1 16,4 1 1-16,-4 0-1 0,3-1-2 15,-1 1-1-15,0-1-1 0,1 0 3 16,-2 1 1-16,-1 3 2 0,-1 1 1 16,-1-1-3-16,1 2-2 0,-3-2 4 0,1 1 0 15,-2 2 1-15,1-1 3 0,2-1-6 16,-1-1-2-16,2-5-2 15,0-2 2-15,3-2 3 0,-3 2 2 16,-2 1-2-16,0 5-1 0,-3 3 0 0,-2 2 0 16,1 6 0-16,2 2 1 0,-2 2 0 15,0-4 1-15,5-2 1 0,-1-2 0 16,-2-4-1-16,5-2-1 0,-2-3 0 16,2-2 2-16,-2-1 0 0,4-3 3 15,-2 1-3-15,-1-2 0 0,3 1 4 0,-2 0-6 16,1-1 3-16,1 1 1 0,1-2-4 15,2-3 4-15,0-1-5 16,-2 0-1-16,6-4 0 0,-7 4-2 0,6-5 5 16,-2 2-5-16,0 0 1 0,2-1 1 15,-2 1-3-15,0-1 3 0,2 0 1 16,1-4 0-16,-1 4 1 0,2-4-2 16,-1-1 0-16,-1 5 2 0,1-4-1 15,-1-1 2-15,1 2 1 0,0-2-1 16,2 0-1-16,-2 0 0 0,-5 3 1 0,4-3-2 15,-2 4-2-15,-4 4 2 0,3-2 0 16,-2 2-1-16,1 0 2 16,3-4-4-16,-2-1 2 0,4 2-2 0,0-5 1 15,2 1 2-15,1-4 0 0,-2 0-1 16,2 0 0-16,0 2 1 0,-1-1 0 16,1 1 0-16,-2 0 1 0,2-1 0 15,-1-1 0-15,1 0 1 0,-2 1 1 16,2-1 0-16,-1 0 3 0,1 2 1 15,0-2 1-15,0 0-2 0,-4 0-1 0,4 0-2 16,0 0 1-16,0 1-2 0,0-1 0 16,0 0 0-16,0 0-4 0,0 0 1 15,0 2-2-15,0-2-1 0,0 0 1 16,0 1-5-16,0-1-2 0,0 0-5 16,0 0-13-16,0 0-3 0,0-1 4 0,4-8-2 15,5-6-7-15,4-7-38 0</inkml:trace>
  <inkml:trace contextRef="#ctx0" brushRef="#br0" timeOffset="9607.2301">5195 12571 219 0,'0'0'35'0,"0"0"-8"0,0 0-10 0,0 0-6 15,0 0-3-15,0 0-3 16,0 0-1-16,0 0-2 0,0 0 0 0,0 0 1 16,-17 0-1-16,17 0 0 0,-1 0 1 15,1 0 1-15,-2 0 1 0,2 0 1 16,-1 0 2-16,1 0-5 0,-2 0 2 16,2 0-3-16,0-2-3 0,0 2-1 15,0 0-4-15,0-1 1 0,0-5 2 0,5-5 5 16,5-4-1-16,7-3 5 0,2 1-4 15,-2 1-1-15,5 0-1 0,-1-2 0 16,0-1 2-16,2-3-2 16,0-1 0-16,-1-2 0 0,1 0 0 0,0 3-5 15,0 0-5-15,-10 7-4 0,0 4-3 16,-6 5 5-16,-4 4 9 0,0 0 4 16,-3 2 4-16,0-2 1 0,0 2 1 15,2 0 3-15,-1-1 2 0,-1 1 2 16,2 0 2-16,-2 0 0 0,0 0 1 0,1 0 0 15,-1 0-1-15,0 0-3 0,0 0-1 16,0 0-2-16,0 0-4 0,0 0-2 16,0 0-3-16,0 0-2 0,0 0 0 15,0 0-2-15,0 0-4 0,3 0-1 16,-3 0-2-16,0 0-2 0,0 0 2 16,0 0 3-16,0 0 3 0,3 0-1 15,-3 0 4-15,0 0 0 0,3 0 2 16,-2 0-1-16,2 0 0 0,-2 0 1 15,1 0-2-15,-1 0 1 0,1 0-1 0,-1 0 0 16,1 0 0-16,-1 0 1 0,-1 0 0 16,3 0 2-16,-3 0 3 0,3 0 0 15,-3 0 3-15,3 0 1 0,-2 0 0 16,1 0 1-16,-1 0-2 0,1 0-1 16,-2 0 0-16,1 0 0 0,-1-1 0 0,0 1-1 15,2 0-2-15,-2 0-1 0,0 0 0 16,2 0 1-16,-2 0-3 15,0 0 0-15,2 0 1 0,-2 0-2 16,0 0 0-16,0 0 0 0,0 0-2 0,0 0 2 16,0 0 2-16,0 0-2 0,1 0 1 15,-1 0 1-15,0 0 0 0,0 0 4 16,0 0-1-16,0 0 2 0,0 0 0 16,0 0-1-16,0 0 0 0,0 0-2 15,0 0 0-15,0 0-1 0,0 0-1 0,0 0-2 16,0 0 0-16,0 0-1 0,0 0-3 15,0 0-1-15,0 0-3 0,-1 1 0 16,-1 5 1-16,-2-1-1 0,1 7 6 16,-1 8-1-16,-2 0 2 0,3 11 2 15,0 0-3-15,2-3 0 0,-1 1 0 16,2-9 0-16,0-2 1 0,0-1-1 16,0-7 6-16,0 7-5 0,2-5 7 15,-1 1-5-15,1-2-2 0,-1 1 3 16,-1 1-4-16,0-7 3 0,3 0-4 0,-3-6 2 15,0 0 1-15,0 0-1 0,0 2 0 16,0-1 0-16,0 1 0 0,0-1 1 16,0 0-2-16,0 1 1 0,0-1 0 15,0 1-3-15,0 0 2 0,0-1 0 16,0 1 1-16,0-1 1 0,0 1-1 16,0-1 1-16,0 1 0 0,0-2 1 15,0 1 1-15,0-1 0 0,0 0 3 16,0 1-1-16,0-1-3 0,0 0-1 15,0 0 1-15,0 0-2 0,0-4 2 0,0-3 0 16,-4-2-1-16,-1-1 2 0,-2-3-5 16,0 4 4-16,1-7-3 0,-1 3 3 15,-2 1 0-15,1 0 1 0,0-1 2 16,1 6-2-16,0-1 3 0,-2 1 2 16,-1 0-2-16,3 3 2 0,-6 0-2 0,0-3-3 15,0 4-1-15,-3-1 0 0,4 1-1 16,-2 3 0-16,1 0 2 15,-3 0-2-15,1 0 1 0,7 0 2 16,2 0-1-16,6 0 1 0,-1 0-1 0,1 0-2 16,-2 0-5-16,-2-2-5 0,-2 1-23 15,0-1-39-15,6-7-85 0,3-2-103 16</inkml:trace>
  <inkml:trace contextRef="#ctx0" brushRef="#br0" timeOffset="10906.6484">4292 12802 331 0,'0'0'29'0,"0"0"-7"0,0 0-8 15,0 0-4-15,0 0 0 0,0 0-2 16,0 0-3-16,0 0-9 0,0 0-6 16,-31-22-6-16,30 22-3 0,-2 0 6 15,3 0 3-15,0 13-1 0,0 5 2 16,0 6-1-16,3 3-1 0,4 4 12 16,0 3 2-16,-1 1 0 0,3 4 2 15,1-3-6-15,-3-2 0 0,2-5-1 16,-2-7 2-16,0-7-1 0,-3-5 1 15,-1-3 1-15,-1-2 1 0,-1-2 2 0,1 3 8 16,-2-6 5-16,0 0 8 0,0 0 1 16,0 0-7-16,0 0-8 0,0 0-2 15,-8-6-5-15,-3-5 3 0,-2-5-1 16,1 2-3-16,1-3 1 0,-1 2 1 16,2-2-2-16,0-1 0 0,1-1 1 0,-2 1 1 15,2 1 2-15,2-4-3 0,-2 3 1 16,6 3-2-16,-1-2 0 0,0-1-1 15,1 0-2-15,0 0-2 16,1 1-1-16,1 5 2 0,1-2 0 0,0-4-4 16,0-2-3-16,3-5-1 0,6-1 0 15,3 1 3-15,2 3 4 0,1 4-3 16,-3 2-1-16,1 7-2 0,0 3 2 16,4 3 0-16,-1 3 3 0,6 0-3 15,-3 0 2-15,-2 6-1 0,-5-1-5 0,-1 4 0 16,-1 2 0-16,-1 1 2 0,1 4 0 15,-6-2 3-15,-1 2-2 0,-3 6 6 16,0 1 3-16,-3 8 5 16,-8 1 0-16,1-1-3 0,-3-2 2 0,-3-5 3 15,6-9 3-15,0-3 0 0,1-4 3 16,6-6-1-16,2 2 1 0,-4-3-1 16,2 1-1-16,-1 0 3 0,1 0-5 15,3-2-1-15,-4 0-5 0,4 0-4 16,0 0 0-16,0-1-3 0,0-11-1 0,0-3 0 15,4-5 2-15,5 3 1 0,1 2-3 16,6 4-2-16,-6 2 1 0,3 3-1 16,4 1-2-16,2 4-2 0,3-2 3 15,1 3 1-15,3 0 5 0,0 1 3 16,3 4-3-16,0 1 0 0,-2 1-1 16,-2 1 1-16,4 2-3 0,-3-1-2 15,-3 3-13-15,0 1-26 0,-4-1-39 16,-2 4-70-16</inkml:trace>
  <inkml:trace contextRef="#ctx0" brushRef="#br0" timeOffset="13882.7679">4723 12648 104 0,'0'0'26'0,"0"0"4"0,0 0 6 0,0 0 5 16,0 0 3-16,0 0-1 0,0 0-2 16,0 0-3-16,0 0-4 0,-5-25-6 15,5 25-6-15,-1-2-3 0,1 2-6 16,-2-1-4-16,2 1-7 0,-1-2-3 16,1 2 0-16,-2 0 1 0,2 0-2 0,-1 2 4 15,1 10-2-15,0 4 0 0,0 7 0 16,0-1-2-16,0 0 2 0,3 3-1 15,0-1 1-15,0 0-1 16,0 0 0-16,-2 1 0 0,3-7-1 0,-1-1 2 16,0-5-2-16,-3 0 3 0,3 0-2 15,-2-8 2-15,1 3 2 0,-2-7 0 16,0 0 7-16,0 0 5 0,0 0 3 16,1 2-1-16,-1-2-5 0,0-4-7 15,0-12-1-15,0-7-3 0,-1-4 1 0,-2 1-1 16,0 3 2-16,0 0-2 0,3 2 0 15,-3 4 0-15,-1 1-1 0,4-3 0 16,-3 7 1-16,0-6-1 16,2 7 1-16,-1-1-1 0,1 0 0 0,-1 6-1 15,1-5 1-15,-2 7-1 0,3-2 2 16,0 1-1-16,0 5-1 0,-3-1 0 16,3 1-4-16,0-2 2 0,0 2 0 15,0-1 1-15,0 1 1 0,9 3 2 16,1 7-1-16,6 5 0 0,-3 3 0 0,4 2 0 15,-2 0-1-15,2 1 0 0,2 0-2 16,-2 1 2-16,3-2-1 0,-2-4-2 16,2 0 2-16,-1-4-1 0,-2-3-3 15,-4-2 1-15,2-1-6 0,-8-2-1 16,4-2-11-16,-2 2-16 0,-3-3-30 0,3 2-34 16,-4 0-43-16</inkml:trace>
  <inkml:trace contextRef="#ctx0" brushRef="#br0" timeOffset="14072.5556">4685 12941 406 0,'0'0'23'0,"0"0"-4"15,0 0-7-15,0 0-2 0,49-82-4 16,-27 57-5-16,10-4-1 0,2-1-4 15,5-5-10-15,6-3-30 16,4-6-87-16,6-3-111 0</inkml:trace>
  <inkml:trace contextRef="#ctx0" brushRef="#br0" timeOffset="17014.9841">7862 11518 126 0,'0'0'15'0,"0"0"2"0,0 0 1 0,0 0-1 16,0 0-1-16,0 0-3 0,0 0 0 15,0 0 3-15,0 0-3 16,0 0-4-16,-15-26 0 0,15 26-3 0,-1-1-2 16,1 1-3-16,-3-2-3 0,3 2-4 15,0 0-5-15,0 0-6 0,0 0-7 16,0 0-2-16,0 0 6 0,0 0 6 16,0 0 9-16,0 0 4 0,0 0 0 15,9 3 1-15,-2 2-1 0,4 2 1 0,1 1 2 16,-3-2-2-16,5 1 1 0,-5-2-1 15,1-2-1-15,0 1 1 0,-4-2 0 16,1 3-1-16,-2-5 2 0,-1 3-1 16,-1-1 1-16,-3-2 0 0,0 0 0 15,0 0 3-15,4 2 1 0,-3-2 2 16,1 2 3-16,-1-2 3 0,-1 1 0 16,0-1-1-16,2 0 2 0,-2 1-1 15,0-1 0-15,0 0-1 0,0 0-4 16,0 0-4-16,-3 0-2 0,-7-6-1 0,6 1 3 15,-4-3 1-15,1 0 2 0,-1 2 4 16,0 1 2-16,-2-2 1 0,-3-2-3 16,6 5-4-16,-6-6-4 0,-3 1-4 15,6 2 1-15,-2-2 0 0,-1 2 0 16,7 3 1-16,2 1-1 0,1 1-1 16,3 2 0-16,-4-3-1 0,0 2 0 15,-1-2-1-15,2 1 0 0,3 2-8 0,-1-1 0 16,1 1-1-16,0 0 4 15,0 0 5-15,0 0 3 0,0 0 0 0,0 5-2 16,4 2-1-16,3-1-3 0,-1 2 3 16,6 1-1-16,-5-2 2 0,3 2 1 15,2-2-2-15,-2 3 1 0,7 1 1 16,-7-4 1-16,2 1 0 0,-5-3 1 16,0-1-2-16,1 1 0 0,-5-2 1 0,2-1-3 15,-5-2 3-15,0 0 1 16,0 0 1-16,0 2 2 0,3-2 7 15,-3 2 0-15,3-2 2 0,-3 0-3 16,0 1-5-16,0-1-1 0,0 0 0 0,-3 0-1 16,-3-6 1-16,-8-3 1 0,2 0 2 15,-2 0 0-15,2 0-2 0,-2 0 1 16,2-1-4-16,-1 2 0 0,2-2 0 16,-1 3-2-16,3 1 2 0,-1-1 3 15,3 3-1-15,4 2 4 0,-1 1-1 0,1-1-2 16,3 2-3-16,-2-2-9 15,2 2-3-15,0 0 0 0,-1 0 0 16,1 0 6-16,0 0 5 0,0 0-1 16,6 5 0-16,1 1 0 0,3 4-3 0,-1-6 1 15,-2 0 0-15,0 3 2 0,2-2 0 16,-2 1 0-16,3 0 0 0,2 1 1 16,1 1-1-16,-3 1 0 0,3-2 3 15,-4 0-3-15,-2-3 1 0,2 1-1 16,-1 0 0-16,5 3 0 0,-5-3 1 0,4 2 1 15,-1 0-2-15,-4 0 1 0,4 1-1 16,1-1 0-16,-5-1 1 0,6 2 1 16,-1-1-2-16,-2 0 0 0,1 3 2 15,0-2-4-15,-1 1 2 0,0-3 0 16,0 4 0-16,3-3 0 0,-4 0-2 16,2 1 2-16,1-1-1 0,-2-2 1 15,2 3-1-15,0-2 1 0,-3-2 0 16,3 1-1-16,2 2 3 0,-5-4-2 15,6 4 1-15,0-3-1 0,0 0-1 0,5 4 1 16,-1-2 0-16,-3-1-1 0,1 1 1 16,-1 0 0-16,1 0 1 0,1 0-2 15,-1 0 2-15,-4-1-1 0,3-1-2 16,0 2 3-16,0 2 1 0,5 1-2 16,-3 3 4-16,-2-1-4 0,-2-2 1 0,2 2-1 15,0-3 0-15,0 2 0 0,0-1 0 16,3 0 2-16,-2 2-2 15,0-1 1-15,-1 2-1 0,2 1 0 16,-3-1 2-16,0-1-4 0,2 2 2 0,-1 1 0 16,0-2 0-16,0 1 0 0,1-1 2 15,-5-1-4-15,5 1 2 0,-2-1-1 16,2-2-1-16,1 2 2 0,0 0 1 16,4 1-1-16,-2-1 0 0,3-2 0 15,2 2 1-15,-1 1-2 0,0-3 1 0,0 4 1 16,1 0-2-16,-1 0 1 0,-2 3-1 15,3-2 1-15,-2-1-1 0,1 3 1 16,-1-2 0-16,2-1 1 16,0 1-1-16,-1-1 0 0,1 1 0 0,-5-2-1 15,3-1 1-15,-1 1 0 0,-3 0 0 16,4-1 0-16,-3 1 1 0,3 0-2 16,-1 0 1-16,1-1 0 0,2 2 0 15,1 1 0-15,-2 0 2 0,4 1-2 16,-2 0 1-16,1 0-1 0,-1 2 0 0,-1-2 0 15,-1 2 0-15,0 0 1 0,-3-1-1 16,1 1 2-16,-3-2-2 0,1 0-2 16,0 1 1-16,-2-4 2 0,0-1-2 15,-3 0 4-15,-1-3-3 0,-5 0 0 16,0-4 0-16,1 0-2 0,-3 1 2 0,-3-3 0 16,4 2 0-16,-4-2-1 15,0-1 2-15,-1 2-2 0,-3-3 1 16,0 0 0-16,0 0-1 0,3 2 1 15,-3-2-1-15,3 1 3 0,-2-1-2 0,4 4-1 16,-1-3 1-16,-1 0-2 0,0 2-2 16,1-1 3-16,2 1-2 0,-3-1 2 15,4 2-3-15,-4-2-3 0,0 0 1 16,3 0-7-16,-6-2-3 0,0 0-9 16,0 0-24-16,1 0-17 0,2 0-62 15</inkml:trace>
  <inkml:trace contextRef="#ctx0" brushRef="#br0" timeOffset="18342.3149">7904 11448 104 0,'0'0'14'0,"0"0"-2"0,0 0 1 16,0 0-1-16,0 0 0 0,0 0-3 16,0 0-2-16,0 0-3 0,0 0-2 15,0 0-2-15,-23-13 0 0,21 11-2 0,1 2-1 16,1-2 2-16,-2 2 1 0,2 0 1 15,-1 0 1-15,1 0-1 0,-2 0 0 16,2 0-1-16,0 0 2 16,0 0 1-16,0 2 2 0,0 2-2 0,2 5 1 15,2-1-2-15,1 0-1 0,2 2-3 16,3-1-2-16,0 4 1 0,0 2 3 16,0 1 4-16,3 3 2 0,-1 2-4 15,1 1-1-15,-3 3-2 0,4-1-2 16,-5-1 7-16,4 0-3 0,-1-2-1 0,-4-3 0 15,-2-4 0-15,-3-6 1 0,0-4-1 16,-3-4 2-16,0 0 8 16,0 0 15-16,0 1 8 0,2-1-1 15,-2 0-5-15,0-5-12 0,-8-12-6 0,-2-3 3 16,0-3 7-16,-3-3-1 0,3-1-3 16,-3 0-1-16,0-2-9 0,-3 2 0 15,6 1-2-15,-2-1-1 0,-1 6 0 16,0 2-2-16,7 6 0 0,-2 0 0 15,2 6 0-15,3 4 0 0,3 0 1 0,0 3-1 16,-1-1 2-16,1 1-2 0,0-3 1 16,-2 2-1-16,2 1 2 0,-1-1-1 15,1 1 2-15,-2-2 1 0,2 2-1 16,-1-2-1-16,1 2 0 0,-2-1 1 16,2 1-2-16,-1-1 1 0,1 1-1 0,0-2-1 15,0 2-1-15,0 0-1 16,0 0-4-16,0 0 3 0,0 0 1 0,0 0 1 15,0 0 1-15,0 0 0 0,4 0 0 16,5 3 1-16,0 0-1 0,2 0 2 16,-1 1-1-16,1-3-1 0,0 2 0 15,-1-2-1-15,-1 1 0 0,5-1 1 16,-2 0 0-16,2-1 0 0,4 0 0 16,-4 0 0-16,4 0-1 0,0 0-2 15,-2 2-1-15,7-1 0 0,-4 4-1 0,0 0 5 16,1 1 0-16,0-2 2 0,-2 3-1 15,-4-3-1-15,1 1 0 0,-4-2 0 16,-2 0 2-16,1 1-1 16,-7-3-1-16,4 1 0 0,-7-2 1 0,0 0 4 15,0 0 5-15,1 1 1 0,-1-1-1 16,2 2-4-16,-2 1-4 0,-7 2-1 16,-3 2 0-16,-5 4-1 0,2-1 0 15,0 0 0-15,-1 1-1 0,2 3 0 16,0 4-1-16,0 2-1 0,0 5 0 0,-1 2 1 15,1 1-4-15,2-1 1 0,-1-3-4 16,5-6-1-16,0-1-3 0,0-2-12 16,3-4-17-16,-2 6-34 0,2-7-46 15</inkml:trace>
  <inkml:trace contextRef="#ctx0" brushRef="#br0" timeOffset="19642.6777">9905 12023 284 0,'0'0'42'0,"0"0"-11"0,0 0-7 0,0 0-3 15,0 0-7-15,0 0-1 0,0 0-3 16,-78-70 0-16,72 64 1 0,3 3 0 16,0 0-2-16,3 3-5 0,-1-1-1 15,1 1-8-15,0 0 1 0,-3 0 1 16,3 0 0-16,0 7 4 0,4 6-1 16,5 5-1-16,0 0 1 0,4 2 0 15,-3-2-4-15,3 0-2 0,0-3-1 0,-1 0 0 16,2-3 4-16,-5-2 4 0,0 0 0 15,-5-3 1-15,4 0 0 0,-2 1 0 16,-3-5 2-16,0 1 1 0,-3-4 6 16,0 0 6-16,0 0 4 0,0 0-4 15,0 1 1-15,0-1 1 0,0 0-1 16,-10-4 0-16,-6-7-4 0,-3-1-8 16,3-3-3-16,0 0-2 0,-1-1 1 15,0-3-2-15,-1 1 0 0,1 0 0 16,1-1 0-16,0 1 0 0,3 0 0 0,-1 0-2 15,4 1 1-15,-1-1 0 0,3 4-4 16,4 0 3-16,1 4-4 0,3-4 2 16,0-6 0-16,0 4 2 0,4-7 0 15,6 2 0-15,0 3 1 0,3 1 0 16,3 0-2-16,1 4 0 0,-1 0 1 16,-4 6-2-16,5 2 0 0,-2 4-1 15,2 1 0-15,3 4-1 0,-2 6 2 16,-3 9 5-16,0 2-1 0,-2 5 2 15,-3 2 2-15,-4 2-5 0,-2 2 6 0,-4-4-3 16,0 1-2-16,0-1 1 0,-7-3 0 16,-3 0 0-16,-3-3 0 0,1-2 1 15,2-6-1-15,-1-3 2 0,5-4-1 16,0-4 2-16,3 1-2 0,3-4-1 16,-4 0-1-16,-2 0-4 0,-1-2-6 15,1-3 1-15,3-5 0 0,3-5 2 16,0-2 3-16,3-3 1 0,9 5-1 15,-1 3 1-15,5 1 1 0,1 4-3 16,1 2 1-16,5 2 0 0,0 1 0 0,0 2 1 16,-1 0 2-16,4 5 0 0,0 3-3 15,1-1-1-15,-1 1-4 0,2 1-6 16,-1-2-10-16,0-1-19 0,0 1-16 16,-1-3-9-16,-3-1-1 0,3-2 1 15,-3 1-31-15</inkml:trace>
  <inkml:trace contextRef="#ctx0" brushRef="#br0" timeOffset="20407.1509">10303 11844 391 0,'0'0'51'0,"0"0"-13"0,0 0-8 15,0 0-12-15,0 0-6 0,0 0-7 16,0 0-4-16,0 0-5 0,0 0-2 16,-28-6 0-16,28 6 4 0,0 0 4 15,0 6-2-15,8 5 5 0,2 1-7 16,3 0 2-16,-6-3 0 0,2 0-2 0,2 1 0 16,-2-2-1-16,1 2 0 15,-1-1-1-15,2 1 3 0,-2-1 0 16,0 0 1-16,1 1 0 0,-6-4 1 15,2 1-1-15,0-1 1 0,-5-3 0 0,2 2-1 16,-3-5 3-16,0 0 0 0,0 0 2 16,2 1 3-16,-2-1-1 0,0 2-1 15,0-2-1-15,0 0-5 0,0 2 2 16,-2-2 2-16,-8 0 5 0,-3-8 4 16,-3-3-1-16,1-1-1 0,1-4-7 0,-1-4-6 15,0-5-5-15,0 0 5 16,1 0-2-16,2 3 5 0,1 0 1 15,5 9-2-15,0-3 0 0,0 1-1 16,3 5 1-16,0 0 0 0,0 0 0 0,3 4 0 16,-1 0-1-16,1-8-1 0,0 8 1 15,0-5 0-15,0-1-2 0,0 8 0 16,0-5 0-16,3 7-2 0,0-1 3 16,6 0-1-16,1 3 1 0,6 0 1 15,4 1-2-15,-3 6 3 0,-1 5 0 0,-1-1 0 16,-4 7 1-16,2-2-2 0,-3 1-1 15,2 1 0-15,-5-1 1 0,-3-4 2 16,2 3-1-16,-3-2 0 16,0-4 4-16,3 5-6 0,-5-6 2 0,-1-4-5 15,3-1-1-15,-3-4-3 0,0 0-1 16,0 0-3-16,0 0 1 0,3 0 2 16,-2 2 3-16,1-2 4 0,2 0 0 15,2-3 0-15,0-7-6 0,5-4 5 16,-3-3 0-16,-4 4 4 0,3 3 1 0,0 2-1 15,-1 1 0-15,0 1 0 0,0 3-1 16,3 0 1-16,-4 3 0 0,7 0 1 16,1 0 0-16,0 7 1 0,0 5 2 15,-3 2-3-15,-4 3 4 0,-2-3-4 16,-4 3 4-16,0 1-3 0,0 0-1 16,0 6 0-16,-6-4-3 0,-2-2-5 15,2-6-11-15,0 0-26 0,3-3-59 16,-1-1-135-16</inkml:trace>
  <inkml:trace contextRef="#ctx0" brushRef="#br0" timeOffset="20624.742">10595 11864 537 0,'0'0'14'0,"0"0"-9"0,0 0-9 16,0 0-18-16,0 0-74 0,0 0-163 16</inkml:trace>
  <inkml:trace contextRef="#ctx0" brushRef="#br0" timeOffset="27439.3648">6569 10864 13 0,'0'0'12'0,"0"0"12"0,0 0 2 0,0 0 3 16,0 0-1-16,0 0-11 0,0 0-6 16,0 0-4-16,0 0-5 0,-20-33-2 15,18 32 0-15,2 0-1 0,-1 1-1 16,1-3-3-16,-3 3-2 0,3 0 0 16,-1 0-2-16,1 0 3 0,-2 0 2 15,2 0 2-15,0 0 4 0,0 0 2 0,0 0 0 16,0 0-1-16,0 0 1 0,0 0-2 15,0 0 1-15,0 3 0 0,0-3 1 16,0 1-1-16,0-1 0 0,0 1-1 16,0-1 0-16,0 2 0 0,0-2 4 15,0 2-3-15,0-2 1 0,2 1-2 16,-1-1-1-16,2 1 2 0,-2-1-2 16,1 2 0-16,-1-2 0 0,1 2 0 15,-1-2-1-15,1 1 0 0,-1 1-1 16,-1 0 0-16,6-1 1 0,-2 2-1 0,1-2 1 15,0 2-1-15,-2-1-2 0,0-1 3 16,6 3-2-16,0-1 0 0,-1 1-2 16,1-1 2-16,-2 2 2 0,9 2 1 15,-3 1 1-15,6 2-2 0,-5 1 0 16,2 1 0-16,-1-1-2 0,-5-2-2 0,1 0 0 16,1-1-1-16,-5-2 0 15,6 1 3-15,-6-2 0 0,1-1-1 16,0 1 1-16,-5-3-2 0,4 1-3 15,-2-2-4-15,-1 1-6 0,-1-1-27 0,3-1-20 16</inkml:trace>
  <inkml:trace contextRef="#ctx0" brushRef="#br0" timeOffset="27657.0561">7048 11097 84 0,'0'0'-4'0,"0"0"-7"16,0 0 2-16,0 0-2 0,0 0 3 16,0 0 1-16,0 0 1 0,0 0-3 15,0 0 3-15,37 0 0 0,-29 6-1 0</inkml:trace>
  <inkml:trace contextRef="#ctx0" brushRef="#br0" timeOffset="27887.1969">7359 11184 50 0,'0'0'9'0,"0"0"-8"16,0 0-2-16,0 0-1 0,0 0-2 16,0 0-2-16,0 0-8 0,0 0-19 15</inkml:trace>
  <inkml:trace contextRef="#ctx0" brushRef="#br0" timeOffset="28116.3916">7712 11441 142 0,'0'0'3'0,"0"0"-4"0,0 0 0 0,0 0-1 16,0 0 0-16,0 0 0 0,0 0 0 15,0 0-4-15,0 0-4 0,26 5-6 16,-18 2-36-16</inkml:trace>
  <inkml:trace contextRef="#ctx0" brushRef="#br0" timeOffset="29194.7811">6498 10868 55 0,'0'0'11'0,"0"0"-4"0,0 0 2 16,0 0 0-16,0 0-1 0,0 0-2 0,0 0-1 16,0 0-1-16,0 0 0 0,0 0-2 15,-4-7 0-15,2 7-2 0,2 0-2 16,0-3 0-16,-1 3-3 0,1 0-5 16,0 0-7-16,0 0 1 0,0 0 3 15,-3 0 7-15,3 6 6 0,0 9 2 0,0 5-2 16,0 7-2-16,0-2-1 0,0 2-2 15,0 0-1-15,0 3 3 0,4 0-2 16,-1 4-11-16</inkml:trace>
  <inkml:trace contextRef="#ctx0" brushRef="#br0" timeOffset="29820.4051">6507 11380 1 0,'0'0'3'16,"0"0"-1"-16,0 0-1 0,0 0 1 16,0 82-4-16,0-63-1 0,0-7-1 15,3 2 4-15,-3 4 0 0,0-1 0 16,3 6 0-16,-3-1 0 0,4 0 1 0,-4-5 1 15,1 1-5-15,-1-8 3 0,0-3 0 16,2 3 0-16</inkml:trace>
  <inkml:trace contextRef="#ctx0" brushRef="#br0" timeOffset="31728.3318">6474 11017 17 0,'0'0'6'16,"7"82"-4"-16,-3-39 3 0,3-1 2 16,-2 3-3-16,1 1 2 0,-2 1-3 15,-1 0-2-15,0 0-1 0,2-4-2 16,-2-5 3-16,-3-7-2 0,0-10 3 0,0-1 1 15,0-7-1-15,0-3 2 0,0 2-3 16,0-7 0-16,0 1-1 0,0-6 0 16,0 0 2-16,0 0 4 0,0 2 6 15,0-1 5-15,0 0-2 0,0 1 0 16,0-2-8-16,0 0-2 0,0 0-5 0,-1 0 0 16,1-6-2-16,-2-8 1 15,1-7 2-15,1 0 1 0,-4-10 0 16,4 0 0-16,0-2 0 0,0-3-2 15,0-1 1-15,0-3-4 0,0-2 2 0,0-1-4 16,-3-1 3-16,0 0 1 0,2 0 0 16,-2 1 3-16,0 0-2 0,-3 3 0 15,0 5 1-15,2 0-1 0,-5 3 3 16,3 5 3-16,-1 2-6 0,0 4 0 16,0 7-2-16,1 1 0 0,0 1 2 0,0 3 4 15,0-3-3-15,1 4 1 0,2 3-1 16,0 2-1-16,3 3 1 0,0-2 2 15,0 2-3-15,-1 0-3 16,1-1 1-16,-2 1-3 0,2 0 4 0,-3 0 1 16,2 4 0-16,-1 9 1 0,2 3-1 15,0 4 0-15,0 4 2 0,0 1-2 16,0 0 1-16,2 2-1 0,1 1 1 16,0 4 0-16,1 1 1 0,0 2 0 15,2 2 0-15,-2 0-3 0,1 0 3 0,-1 1 2 16,-1 0-2-16,4-3 5 0,-1-1-4 15,-3-4-3-15,1-1 1 0,-1-2-1 16,0-1 0-16,0-2 1 0,0-1 0 16,-2-5-1-16,1-1 1 0,-1-4 2 15,-1 0-2-15,2-1 1 0,-2-8 2 16,0 3-2-16,0-7 1 0,0 0-2 16,0 0 1-16,0 1 4 0,1 0 6 15,-1 1 12-15,0 0 4 0,0-1 5 16,0-1-10-16,0 2-9 0,0-2-9 0,0-2-7 15,-1-12 0-15,-4-5 1 0,-1-9 0 16,2 0 1-16,-2-3-1 0,5 0-2 16,-2-6 3-16,1-1-7 0,0-5 1 15,0-1 3-15,1-1-1 0,1 1 4 16,-2 1 3-16,2 4-3 0,-1 1 2 0,-2 1-1 16,3 4 0-16,-3 2 3 15,3 11-2-15,-3 1-1 0,3 7 3 16,-1 6 1-16,1 1-2 0,0 5 2 15,-2-1-4-15,2 1 0 0,0-2-3 0,-1 1-4 16,1-1 1-16,-2 2 2 0,2 0 0 16,0 0 3-16,0 0 0 0,0 0 0 15,0 0 0-15,0 0 0 0,0 3 2 16,0 4-1-16,0-3 2 0,0 2 0 16,0-1 0-16,0 0 1 0,0 0-1 0,0 8 0 15,0-6 1-15,0 6-1 0,0 9 0 16,0-5 0-16,0 10 1 15,-1-4-3-15,-1-1 1 0,2 3 0 16,0 0-2-16,0 3 4 0,0 2-1 0,3 5-3 16,2 3 5-16,-1 5-4 0,5 4-1 15,-1 1 1-15,1 2-2 0,1 2-1 16,0 1 1-16,0-2 1 0,-1-2-3 16,-3-4 2-16,2-6-1 0,-2-6 1 15,-3-11 2-15,-1-6 2 0,-1-4 2 0,-1-7-2 16,0 1 2-16,0-6-1 0,0 0 3 15,0 0-1-15,0 1 0 0,0 1-2 16,0-1-2-16,0 1-2 0,0-1-2 16,0 1-2-16,0 0-3 0,0-1 0 15,0-1-6-15,0 2 1 0,0-2 0 16,0 1 1-16,0-1 5 0,0 1 4 16,0 1 1-16,0-1 1 0,0 1 0 15,0 0 0-15,0-2 1 0,3 1 1 16,-3-1 0-16,0 2 2 0,0-2-2 0,0 1 3 15,0-1-3-15,0 0 3 0,0 2-4 16,0-2 1-16,0 0 2 0,0 0-3 16,3 0-2-16,-3 0-2 0,0-3-1 15,0-11 1-15,0-6 0 0,-3-6-2 16,0-3-2-16,2-4-1 0,1-5-5 16,0-7 1-16,0-4 1 0,0-1-1 15,0-3 5-15,0 1 4 0,-2-1-1 16,2-1 0-16,-1 1 2 0,-2-1-2 15,0 6 4-15,0 1 2 0,-4 5-2 0,3 8 2 16,-4 1 0-16,2 8-2 0,-1 7 3 16,2 1-2-16,2 7 2 0,0 3-1 15,1 3 2-15,2 4-4 0,-1-1-4 16,1 1-7-16,0-2 0 0,-2 2-1 16,2 0 6-16,-1 0 6 0,1 0 2 0,0 2 1 15,0 3-2-15,0 2 1 16,0 3-1-16,0-5 2 0,0 0 2 15,0 7-1-15,0-6 2 0,1 3 0 16,1 1 0-16,-1 1-1 0,1 6 0 0,-1-7 0 16,2 10-1-16,-1 0 1 0,2 4 0 15,-3 8-1-15,2 1 3 0,1 5-5 16,-1 3 7-16,0 3-3 0,0 7-2 16,0 1 1-16,0 3-6 0,3 1-1 15,1-3 1-15,-1 1-2 0,-2-7 2 0,-1-4 1 16,0-6 0-16,-3-11 3 0,0-5-3 15,0-7 1-15,0-8 1 0,0 0 0 16,0-6 3-16,0 0 0 0,0 0-7 16,0 1-8-16,0-1-21 0,0 0-26 15,0-2-33-15,0-14-70 0</inkml:trace>
  <inkml:trace contextRef="#ctx0" brushRef="#br0" timeOffset="38399.0008">7923 11489 84 0,'0'0'27'0,"0"0"-2"0,0 0 2 16,0 0 3-16,0 0 1 0,0 0 0 16,0 0-4-16,0 0-3 0,0 0-4 15,0 0-4-15,-16-11-2 0,14 11-5 0,1-2-1 16,-1 2-1-16,2-1-4 0,-1 1 0 15,1-2-1-15,-3 2-1 0,3-1 1 16,-1 1 1-16,1-1-1 0,-2 1 0 16,2 0 2-16,0 0-1 0,-1 0-1 15,1 0-2-15,0 0-1 0,-2 0-3 16,2 0 1-16,0 0 0 0,0 0-1 16,0 0 3-16,0 0 2 0,0 0 3 15,0 0-3-15,0 4 0 0,0 1 0 16,3 4-2-16,6 3 1 0,-2 2-1 0,3 3 1 15,0-2 0-15,0 2 0 0,-1 1-1 16,0-2 1-16,1 3 0 16,0-3 0-16,0 0 0 0,0 3 0 0,-1-2 0 15,1-1 0-15,-3-3 0 0,-1-1 0 16,0-5 0-16,-5-4 0 0,2 2 0 0,-3-5 0 16,0 0 0-16,0 0 0 15,2 2 1-15,-1-1 1 0,-1 1 1 16,2-1-1-16,-2 0 0 0,1 1-1 15,-1-1 0-15,0 1 1 0,2-1-2 0,-2-1-2 16,0 2 4-16,1-2-4 0,-1 2 0 16,0-2 1-16,0 1-1 0,0-1 1 15,0 2 1-15,4-2 0 0,-4 1 0 16,0 1 1-16,0-1-4 0,3 1 2 16,-3-1 1-16,1 5-1 0,1 0 3 15,1 5 0-15,-2-1-1 0,2 1 0 16,0 0 2-16,0-2-3 0,0 2 0 15,-3-7 1-15,3 5-1 0,0-4-1 16,2 4 4-16,-2 0-5 0,-1-5 1 0,1 1 1 16,-3-5 0-16,0 0 0 0,0 0 0 15,1 2 1-15,1-1 3 0,-1-1 3 16,-1 0 3-16,3 2 1 0,-3-2 5 16,3 0-2-16,-3 1 0 0,1-1-1 15,-1 0-1-15,2 0-7 0,-2 0-2 0,0 0-3 16,1 0 0-16,-1 0 1 0,0-1 0 15,0-1-1-15,0 1 1 0,2-1 1 16,-2 1-7-16,0-1 5 0,0 0-2 16,0 1 0-16,0-1 3 0,0 1-3 15,0 0-4-15,1-1 4 0,-1 1-4 16,2-1 3-16,-2 0 6 0,2 1-3 16,-2-1 0-16,2 1 2 0,-1-5-7 15,1 1 7-15,-1 1-2 0,2-5 0 16,0 4 3-16,-2 0-3 0,2-3 1 0,-1 3-1 15,1-4 0-15,0-1 0 0,0 0 1 16,2-3-1-16,-2 3 0 0,3-5 0 16,-2 1 0-16,1 5 0 0,-1-6 1 15,4 1-2-15,-5 5-1 0,2-1-1 16,-4 7-2-16,1-2 3 0,-1 0 2 16,2-3-1-16,3-5 1 0,0 1 0 15,4-6 1-15,-3-1 0 0,6-1 0 16,0 0 0-16,-1 0 1 0,0 2-2 15,-1 6 0-15,-4 0 0 0,2 6 0 0,-2-2 0 16,0 0-2-16,-4 5 2 0,0 0 2 16,-3 3-2-16,1-3 2 0,2 1 1 15,0-2 0-15,0 1 1 0,-3 3 1 16,0-2-1-16,0 2 0 0,3 0 1 16,-3-1-2-16,1 1 1 0,-1 0-1 0,0 0-1 15,2-1-1-15,-2 1-1 0,0 0 1 16,1-2-2-16,-1 2 0 0,0 0-3 15,0-2 2-15,0 2-1 16,3-1 3-16,-3-4-2 0,4 1 1 0,-2 0 0 16,1 0-3-16,-3 4 4 0,1-5-1 15,2 2 0-15,0 1 1 0,0-1 1 16,-3 3-1-16,0-2 3 0,0 2 0 16,0 0 0-16,0-1 2 0,0 1 1 15,0 0 0-15,4 0 0 0,-4 0-2 0,0-1 0 16,0 1-1-16,0 0 0 0,0 0 2 15,-7 0-1-15,0 0 0 0,-5 0-1 16,-1 0-3-16,0 0 1 0,-7 0-1 16,7 0 1-16,-7 0 2 0,2 1-2 15,7 0-1-15,-7 1 0 0,7-1 2 16,5-1 3-16,-4 0 2 0,3 0 3 16,1 0-2-16,-7 0-2 0,7 0-3 15,-7 0-2-15,0 0-1 0,4-3-1 16,-5 2 0-16,5-3 1 0,-2 2-2 0,5 0 4 15,-3-1-2-15,5 2 0 0,-1-1 0 16,1 0 0-16,4 2 0 0,-4-1 0 16,4 1-2-16,0 0 0 0,-1 0-2 15,-1 0-3-15,1 0-2 0,-1 0-2 16,1 0-9-16,1 0-10 0,-2 0-15 0,2 0-14 16,-1 0-22-16,1 0-9 15,0 0-7-15,0 0-18 0</inkml:trace>
  <inkml:trace contextRef="#ctx0" brushRef="#br0" timeOffset="39278.442">8035 11381 370 0,'0'0'40'16,"0"0"-19"-16,0 0-14 0,0 0-6 16,0 0 0-16,0 0-3 0,0 0-3 15,0 0 1-15,0 0-5 0,-72 58 1 0,72-43 3 16,1 3 1-16,7 1 1 0,2-1 3 15,1-1 0-15,1 4 2 0,0-3-1 16,2 0-1-16,1-2 1 0,-1 0-2 16,-1-2 1-16,0-6-3 0,-3 2 2 15,2-3 0-15,-2-2-1 0,-3 0 2 16,-3-2-5-16,-4-3 2 0,0 0-1 16,0 0 3-16,2 0 6 0,-1 1 7 15,1-1 8-15,-1 0-3 0,1 0-1 16,-1 0-7-16,-1-3-4 0,0-3-1 0,0-4 0 15,-4-3-1-15,-5 1 1 0,-4-3 0 16,0 3-2-16,4 2 1 0,-2-1-2 16,4 6 2-16,-1-2 3 0,1 0-1 15,4 4 1-15,-1 0-2 0,4 3-1 16,-1-2 0-16,1 2-1 0,-2 0-2 0,1-1-2 16,-1 1-5-16,1-1-4 0,1-2 2 15,-2 3 1-15,2-2 4 16,0 1 4-16,0-4 1 0,3 2-1 15,3-4 2-15,5 3 0 0,-2 1-3 0,0 2 1 16,4 0-3-16,3 1 1 0,-3 0 0 16,3 0 1-16,-5 1-1 0,-1 0-2 15,2 2 2-15,-9-3-2 0,5 2 3 16,-3-2 0-16,-1 0 3 0,-1 0 3 16,4 1 4-16,-7-1 3 0,0 0-1 0,0 0-1 15,0 0-5-15,0-1-2 0,-1-8 1 16,-5 1 0-16,-1-2 2 0,1 2 3 15,-4 4 5-15,1-3 5 16,-1 4-2-16,0 0-2 0,-2 0-9 0,-3-1-4 16,3 1-2-16,-3-2 1 0,4 2-1 15,8 2 0-15,-1 1 1 0,4 0 0 16,-2-2 0-16,2 2-1 0,-1 0-1 16,-1-2-4-16,1 2-1 0,-1-1-5 15,1 1 3-15,1 0 3 0,0 0 0 0,0 0 5 16,0 0-2-16,9 0 1 0,4 5 1 15,1 1 0-15,1-1 0 0,-1-1 0 16,-4-1-1-16,6 2 0 0,-7-1 0 16,-5-3 0-16,1 3 0 0,-5-4 0 15,0 0 3-15,0 0 1 0,1 0 3 16,-1 1 2-16,3-1-3 0,-3 0-1 16,0 0-4-16,0 0-4 0,0 0-12 15,0-1-33-15,-4-8-71 0,-2 2-148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4:52:0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17037 7882 201 0,'0'0'41'0,"0"0"-3"0,0 0 2 16,0 0-4-16,0 0-4 0,0 0-5 16,0 0-10-16,0 0-3 0,0 0-7 15,0 0 0-15,-14-7-4 0,14 6 1 16,-2 1-3-16,2-2-1 0,-1 2 0 16,1 0 0-16,-2-2 1 0,2 2-2 15,-1 0 0-15,1 0-1 0,0 0-4 16,-3 0 3-16,3 0-1 0,-1 0 1 0,-4 11 3 15,1 5 1-15,-2 6-2 0,0 1 2 16,0 2-2-16,0 3 1 0,0 1-1 16,0-1 1-16,1 3-2 0,2-3 1 15,2 0-1-15,1-2 1 0,0-1-1 16,0 0 1-16,0-2 1 0,3-7 0 0,0 1 0 16,-2-5 0-16,2-1 1 15,-1 1-1-15,-1-8 0 0,1 3 0 16,-2-4-2-16,1 1 2 0,1 1 0 15,-1-1 1-15,-1-4 1 0,0 0 4 0,0 0 4 16,0 0 8-16,2 2-1 0,-2-2 2 16,0-2-6-16,0-13-7 0,-3-6 1 15,-3-6-3-15,-2-4 2 0,1 0-1 16,0 1-1-16,1-2-1 0,0 2 0 16,2 0 2-16,0 1-2 0,1 0 2 0,1 3 1 15,2 3-1-15,0 1 1 0,0 0 0 16,3 2-2-16,3 2 1 0,1 0-9 15,2 2 2-15,2 0-3 16,0 2 4-16,2 3 0 0,1-2 2 0,-2 6-6 16,1 1-4-16,0 0 2 0,-4 1 0 15,6-1 4-15,4 2 4 0,-1 0 2 16,6 0-4-16,-8 2-2 0,1 2 0 16,2 0-3-16,-3 2 1 0,4 6 0 15,-2 2 1-15,-4 6 2 0,-2 0 1 0,-2 2 4 16,-5 4-1-16,0 0 3 0,-5 1-1 15,0-1-2-15,-2 0 1 0,-9-1 1 16,-2 2-2-16,-4 0 2 0,-5 0-2 16,-4 4-2-16,-5-1 1 0,1-4 0 15,-2 0-1-15,2-4 1 0,1-4 1 16,3-5-1-16,3-3 1 0,8-3 1 16,5-1 2-16,-1-1 0 0,5-1 0 15,-6 0-1-15,1 0-2 0,1-1-1 16,1-3 1-16,3 3 2 0,3-1-1 0,3 2 2 15,-1-1 0-15,1 1-1 0,-3-2 0 16,3 1-1-16,0 1-4 0,-1-2-1 16,1 2 1-16,0 0 1 0,1 0 0 15,16 0 1-15,4 2-2 0,6 5 1 16,1 4 0-16,-1 3 1 0,2 1 1 0,1 0-1 16,-2 0-2-16,1-1-1 15,-3-1 2-15,-2-2 2 0,4-2-1 16,-1-1-1-16,2-2-1 0,2-3-3 15,-4 0-2-15,2-1-6 0,-8-2-21 0,-1 0-24 16,3 0-42-16,-8 1-63 0,6-1-95 16</inkml:trace>
  <inkml:trace contextRef="#ctx0" brushRef="#br0" timeOffset="1261.9061">17581 8360 257 0,'0'0'59'0,"0"0"-7"0,0 0-10 16,0 0-9-16,0 0-9 0,0 0-7 16,0 0-4-16,0 0-3 0,0 0-3 15,-26-56-1-15,24 53-1 0,2 3-2 16,-1-1-1-16,1 1-1 0,-3-2-3 16,3 2-1-16,0-1-3 0,0 1 1 0,-1 0 0 15,-1 0-2-15,-1 0 4 0,0 7-2 16,-2 4 1-16,2 4 5 15,1 4-1-15,1 0 0 0,1 1 1 16,0-1 1-16,0 0-2 0,0-1 0 0,0-1 3 16,0 1-3-16,0-1 4 0,0-5-3 15,3 4-2-15,-2-3 1 0,-1-1 0 16,2 0 0-16,-2-6 0 0,1-1 0 16,-1 0-1-16,0 1 1 0,0 1 0 15,2-1 1-15,-2-6 0 0,0 0 2 0,0 0 1 16,0 1 2-16,2 1 3 0,-2-1 4 15,0 1 5-15,0-1 0 0,0-1-2 16,0 0-6-16,0 0-4 16,0 0-3-16,-4-3 0 0,0-7 0 0,-2-8 0 15,0 2-2-15,2-5-3 0,-1 6 3 16,1-2-4-16,3-1 4 0,-2 4 0 16,2-6-1-16,-1 8 1 0,2-3-1 15,0 2 0-15,0-1 0 0,0 0-1 16,0 1 1-16,0-4-1 0,0 2-2 0,6-3-1 15,2 2-2-15,3 2 2 0,0 2 1 16,-1 4 1-16,2 1-2 0,2 1-3 16,-4 3 1-16,8-1 1 0,1 4 3 15,-1 0 0-15,4 0-5 0,-2 6 2 16,-3 1 1-16,-5 0-1 0,0 1 4 16,-2 2-1-16,-4-3 2 0,1 7-1 15,-3-5 1-15,-2 3 0 0,-2 7 0 16,0-1 1-16,-2 7 0 0,-6-3 0 15,-3-1-1-15,-1-2 0 0,-3-1 2 0,-1-1 4 16,1 0-2-16,-2-3 2 0,6-3-3 16,-2-2 0-16,4-5 0 0,6-1-1 15,0 0 1-15,3-3 2 0,-1 0 1 16,1 0 0-16,-2 0-1 0,1 0-3 16,1 0-1-16,0 0-3 0,0-1-1 0,0-6-1 15,7-3-1-15,5-2-2 16,2 2 4-16,-4 1-1 0,5 4 5 15,1-2-2-15,-4 5 2 0,8-2-2 16,0 4 0-16,-3 0 1 0,6 0-4 0,-3 2 3 16,-4 5 1-16,-1 1 2 0,-4 3-1 15,1 2 3-15,-3 3-4 0,-5-5 1 16,0 5 0-16,-2 0 0 0,-2 3 2 16,0 5 0-16,-9-3 0 0,-1-3 0 15,-6-1 0-15,1-4 1 0,-3-1 2 0,-4-5 1 16,0-1-2-16,-2-1 1 0,-4-4-1 15,1-1-4-15,-1 0 0 0,2-1-1 16,4-5-1-16,5 0-2 0,6-3-13 16,2-3-63-16,8-4-115 0,1-8-97 15</inkml:trace>
  <inkml:trace contextRef="#ctx0" brushRef="#br0" timeOffset="1679.5466">18427 8277 459 0,'0'0'72'0,"0"0"-27"0,0 0-14 16,0 0-13-16,0 0-4 15,0 0-5-15,0 0-4 0,0 0-2 0,0 0-2 16,27-17 2-16,-5 10 0 0,3-1-2 16,2-1 2-16,5 0-2 0,3-2-2 15,-1 2-6-15,-2 0-2 0,-4 3-3 16,-9 2-9-16,-2 2-15 0,0 2-37 16,-7 0-61-16,2 3-81 0</inkml:trace>
  <inkml:trace contextRef="#ctx0" brushRef="#br0" timeOffset="1880.3283">18402 8485 383 0,'0'0'64'0,"0"0"-7"15,0 0-15-15,0 0-7 0,0 0-10 16,0 0-10-16,0 0-5 0,0 0-5 0,89-23-5 15,-60 17-3-15,-1 1-3 0,3 1-5 16,1 1-7-16,1 1-11 0,3 2-71 16,-3 0-111-16</inkml:trace>
  <inkml:trace contextRef="#ctx0" brushRef="#br0" timeOffset="2518.8662">19643 7879 483 0,'0'0'56'0,"0"0"-15"0,0 0-13 16,0 0-4-16,0 0-11 0,0 0 0 15,0 0-5-15,0 0-5 0,0 0-4 16,0 0-2-16,-19-26 6 0,16 27-4 0,2 14 4 16,-1 8-3-16,2 7-1 15,0 2 1-15,0 3-1 0,0 1 2 16,2 0-3-16,2-1 2 0,1 2-1 15,2-4 0-15,0-3-3 0,0-4 0 0,-1-3-2 16,0-8 0-16,-1-1-1 0,0-5-4 16,-4-4-19-16,4 4-28 0,-2-5-64 15,0 1-95-15</inkml:trace>
  <inkml:trace contextRef="#ctx0" brushRef="#br0" timeOffset="2787.1659">19351 8349 487 0,'0'0'37'0,"0"0"-9"0,0 0-6 16,0 0-4-16,0 0-3 0,82 5-5 15,-51-8-5-15,2-1-3 0,0-3 1 16,-1 2-3-16,-1 0-3 0,-1 0 1 16,0 2-6-16,-1 1 0 0,0-1-1 15,1-1-5-15,-1 3-10 0,2 1-56 16,-2 0-83-16,-1 0-112 0</inkml:trace>
  <inkml:trace contextRef="#ctx0" brushRef="#br0" timeOffset="3445.8983">19464 8797 625 0,'0'0'32'0,"0"0"-11"0,0 0-6 0,0 0-7 16,0 0-1-16,0 0-4 0,0 0-2 16,1-78 0-16,8 66 0 0,-1 5 0 15,3-1 0-15,-4 1-1 0,0 3 0 16,2-1 0-16,-1 1 0 0,1-1 1 16,-4 2 0-16,3-1 0 0,-4 2 0 0,-1 1-1 15,2-2 1-15,-2 1-1 0,1 0 0 16,2-3-1-16,2 3 0 0,0-3-1 15,3-1-1-15,4 1 2 16,6 0 0-16,0-2-1 0,-3 5 1 0,0 0-2 16,1 2 0-16,-2 2 1 0,0 7-1 15,-2 1 1-15,-5 5 0 0,-4 2-1 16,-3 1 3-16,-3 4-1 0,0 1 1 16,-11 0-1-16,-1 1 1 0,-5-4-1 15,-3 2 2-15,0-4-1 0,-3 0 1 0,0-3-1 16,0-3 1-16,7-2 1 0,7-6 0 15,3-1 1-15,6-3 0 0,0 0-2 16,-4 0 2-16,0 0 0 0,-1 0-2 16,-2-4 1-16,5-1-3 0,1-6-1 15,1-4-2-15,1 3 2 0,10-5-1 0,3 7 1 16,-1 2-1-16,2 4-1 16,-4 2 0-16,2 2 0 0,7 0 1 15,-1 0 0-15,6 5 2 0,-4 1 0 16,1 1 0-16,-4 1-1 0,-3 1 2 0,-2 2-2 15,-4-2 2-15,-2 4 0 0,-5 3 0 16,-2 2 1-16,0 5-1 0,-10 0 1 16,-3-1 0-16,-6 0-1 0,-2-3 2 15,-2-2-1-15,-1-3 1 0,1-2-2 16,-2-2 0-16,0 0 0 0,0-4 0 16,0-2-3-16,7-1-6 0,-2-3-23 15,9 0-57-15,-2-2-134 0,1-3-78 16</inkml:trace>
  <inkml:trace contextRef="#ctx0" brushRef="#br0" timeOffset="4364.6293">20661 8228 523 0,'0'0'50'16,"0"0"-12"-16,0 0-12 0,0 0-8 16,0 0-6-16,0 0-5 0,0 0-5 15,0 0-4-15,0 0-3 0,0 0-4 16,-17-35-1-16,17 35 2 0,0 2 4 0,0 13 4 15,1 8 0-15,6 6-1 0,-4-2 0 16,0 1 0-16,0-1 0 0,-3-3 0 16,0-5 1-16,0-2-1 0,0-4 1 15,0-3 0-15,-3 1 1 0,2-7 0 16,-1 1 0-16,2-5 3 0,-3 2 0 0,-1 0 2 16,1 1 0-16,0 1-1 15,-2-4 2-15,-3-2-3 0,-3-7 1 16,-2-3 0-16,2-3-1 0,3-2 0 15,1-1 0-15,1-2-1 0,1-1 0 0,3-1-1 16,-1-2-1-16,1-3 1 0,2-1-2 16,0 0 1-16,0 1-1 0,0 2 0 15,6 1 0-15,0 3-1 0,1-1-1 16,3 1 0-16,2 0-1 0,0 3-1 16,2 1-2-16,-5 5 2 0,1 2 0 0,-2 5-1 15,-1-1 0-15,2 1-3 16,1 1 1-16,6 2 1 0,1 2 2 15,5 0 2-15,0 2-1 0,-2 7-3 16,-4 2 0-16,-2 5 0 0,-3-1 3 0,-4 5 2 16,-4 1 2-16,-2 2-2 0,-1-1 2 15,-4 4-1-15,-6 0 0 0,-4-2 0 16,-3 2 2-16,-3-2-1 0,0-2 2 16,0-6 0-16,0 0 1 0,1-6 0 15,4-4 1-15,2-1 1 0,3-2-1 0,-1-1 0 16,0-1 0-16,5-1 0 0,-5 0-2 15,7 0 0-15,-2 0-2 0,1 0 0 16,5 0 0-16,-1 0-1 0,1 0-1 16,-2 0-2-16,2 0 0 0,0 0-1 15,0 1 1-15,6 6 3 0,6 1 0 16,7 2 0-16,-2 0 0 0,3 0 2 16,2-1-4-16,-1 0-1 0,2 1 2 15,1 2-2-15,1 1 1 0,-1 0-2 16,-1 0-2-16,2 0-3 0,-1 0-8 0,1 2-12 15,-2-2-22-15,0 0-34 0,2-2-35 16,-6-2-30-16</inkml:trace>
  <inkml:trace contextRef="#ctx0" brushRef="#br0" timeOffset="4870.7272">21151 8332 382 0,'0'0'74'16,"0"0"-17"-16,0 0-15 0,0 0-15 15,0 0-12-15,0 0-8 0,0 0-3 16,0 0-3-16,0 0 1 0,0 0-1 16,-58 33-1-16,48-9 1 0,0 6-1 0,3-2 3 15,0 4-3-15,-1-1 3 0,0-1-4 16,2-3 1-16,0-1-1 0,2-9 0 15,-1-2 1-15,1-5-1 16,3-5 1-16,0 0 1 0,1-5 2 0,-2 0 5 16,2 0 6-16,0 0 1 0,-1 0 0 15,1 0-4-15,-2 0-6 0,2-13-2 16,0-6 0-16,0-6 1 0,0 0-1 16,3-1-4-16,1-3 3 0,5 0-4 15,-2 1 2-15,2 3 1 0,1 0 0 0,-1 3 0 16,-1 0-1-16,-2 9 0 0,3 1 0 15,-5 4 0-15,-1 4 0 0,0 1-1 16,0-1 0-16,1 3 0 0,1-2-1 16,4 1 1-16,2 2 0 0,0 3-1 15,7 7 2-15,-7 2 0 0,1 1-2 16,-4 4 2-16,3 3 0 0,-1 1 0 16,-2 0 2-16,1 2-2 0,0 0 0 15,-2 0 3-15,-1-1-4 0,-2 1 4 16,-1-8-5-16,0 2 0 0,-2-5 1 0,2-1-3 15,-1-1-4-15,2 0-10 0,-3-1-18 16,1-4-32-16,-1 0-57 0,-1-5-88 16</inkml:trace>
  <inkml:trace contextRef="#ctx0" brushRef="#br0" timeOffset="5088.62">20972 8590 555 0,'0'0'44'0,"0"0"-16"0,0 0-8 16,0 0-15-16,0 0 0 0,46-77-6 16,-20 67 0-16,5 1 0 0,1 4-2 0,1 3-3 15,3 0-5-15,-2 0-20 0,3 2-59 16,-3 0-130-16,3 0-73 15</inkml:trace>
  <inkml:trace contextRef="#ctx0" brushRef="#br0" timeOffset="5267.8658">21644 8385 668 0,'0'0'27'0,"0"0"-14"0,0 0-11 0,0 0-4 16,0 0-6-16,0 0-13 0,0 0-113 15,0 0-172-15</inkml:trace>
  <inkml:trace contextRef="#ctx0" brushRef="#br0" timeOffset="12126.3238">23949 8119 241 0,'0'0'50'0,"0"0"-8"0,0 0-12 15,0 0-9-15,0 0-7 0,0 0-6 16,0 0-3-16,0 0-2 0,0 0-3 0,0 0 0 16,-15-9-2-16,13 9-3 0,1 0 2 15,-4 0-2-15,-2 4 3 0,-3 10 1 16,0 3-3-16,3 1 3 0,1 2 0 16,-1 1-3-16,4 2 4 0,0 3 0 15,0-1 3-15,1 1 4 0,2-8-1 0,0 2-3 16,0-6-1-16,0 0 1 0,0-1-1 15,0-1 1-15,0-1 1 0,2-6 1 16,2 4 5-16,-1-7 4 16,6 2 4-16,-2 1 0 0,5-5 0 0,6 0-4 15,3-9-2-15,6-4 0 0,1-7-4 16,-2-2-1-16,1-5-4 0,-2 0-3 16,-2 0 3-16,-4-1 0 0,-2 3 4 15,-5 0 0-15,-4 3 2 0,1-1-2 16,-5 6-2-16,-1-1 2 0,-3 0-2 0,0 0 1 15,-3-5-2-15,-8 2-1 0,-1 2 0 16,-5 3-2-16,-1 0 2 0,-3 3-2 16,-2 3 0-16,1 2 0 0,-4 1-1 15,0 5 1-15,1-1-2 0,3 3 1 16,1 0-2-16,1 5-1 0,-1 6 1 0,-2 1 2 16,2 2-2-16,-2 1 0 15,5 0 1-15,4-5-1 0,3 0 0 16,6-4 0-16,2-2 0 0,1-1 0 15,2-3-1-15,0 5 1 0,0 0 1 0,0 4-2 16,8 5-1-16,3-3 4 0,8 2 0 16,2 1 2-16,3-2 3 0,3-1-3 15,4 1 1-15,1-2 1 0,4 1 0 16,0-2 0-16,-3-1-3 0,-3-3 0 16,-5 0 1-16,-5-2-2 0,-3-3-2 0,0 0 2 15,0 0 0-15,5 0 2 0,1-1-2 16,-2-4 0-16,-5 1-3 15,-4 1-2-15,-6 3-3 0,-6 0-5 16,0 0-11-16,0 0-18 0,1 0-33 0,1 0-56 16,-1 0-129-16</inkml:trace>
  <inkml:trace contextRef="#ctx0" brushRef="#br0" timeOffset="12448.4316">24557 8256 538 0,'0'0'44'0,"0"0"-13"0,0 0-15 16,0 0-9-16,0 0-5 0,0 0-1 16,0 0 0-16,0 0-2 0,0 0 0 15,69-67 0-15,-47 59 0 0,3 4-1 16,-1-1 1-16,1 2-5 0,-1 0 0 0,-6 2-6 16,0 1-14-16,1 0-19 15,-6 1-48-15,3 5-36 0,-4 0-57 16</inkml:trace>
  <inkml:trace contextRef="#ctx0" brushRef="#br0" timeOffset="12640.1038">24606 8409 315 0,'0'0'67'0,"0"0"-9"0,0 0-17 0,0 0-6 15,0 0-10-15,0 0-3 16,0 0-4-16,0 0-4 0,0 0-9 0,38 3-3 15,-8-8-1-15,0-1-3 16,1 0-2-16,1 3-5 0,-2-4-17 0,0 2-12 16,-1 1-31-16,-1 0-53 0,-2 0-133 15</inkml:trace>
  <inkml:trace contextRef="#ctx0" brushRef="#br0" timeOffset="13070.1228">25292 7990 557 0,'0'0'46'0,"0"0"-20"16,0 0-4-16,0 0-6 0,0 0-6 0,0 0-3 15,0 0-2-15,4-81-3 0,9 71-2 16,3-3-1-16,4 4-4 0,1-1 3 16,3 2-3-16,2 3 3 0,-2 4 3 15,-1 1-4-15,-2 0 4 0,-1 8-4 16,-3 0 0-16,-4 4 0 0,0 2 0 0,-3 0 0 16,-4 6 0-16,-3 2 2 15,-3 4-1-15,-1 1 2 0,-10 1-2 16,0 1 0-16,-2 2 0 0,0-2 1 15,-3 0 1-15,1-2 1 0,0-3 0 0,2-1-1 16,0-5-1-16,4-4 2 0,3-2-2 16,2-5 2-16,0-2 0 0,2 0-1 15,-1-2-1-15,2 1 0 0,-1-1-2 16,1 2 0-16,1-5-5 0,-2 0-6 16,2 3-11-16,0 1-12 0,0-1-23 0,8 2-28 15,2-5-33-15,1-2-49 0</inkml:trace>
  <inkml:trace contextRef="#ctx0" brushRef="#br0" timeOffset="13445.4054">25657 7919 342 0,'0'0'65'0,"0"0"-16"0,0 0-17 16,0 0-7-16,0 0-7 0,0 0-9 16,0 0-1-16,0 0-8 0,0 0 2 15,0 0-4-15,5-66 1 0,-1 66 4 16,7 0-6-16,3 0 7 0,4 6-4 16,-3 5 0-16,1 1-1 0,-3 2 1 15,0 4 0-15,-2 0 0 0,-2 4 1 16,-3 1 0-16,-1 4 0 0,-3 1 0 0,-2 3 0 15,0 2-1-15,-8 1 1 0,-3-1-1 16,-1 0 1-16,-3 1-1 0,0-4 0 16,-1-2 0-16,2-4 0 0,-2-3-1 15,3-3 0-15,0 1 1 0,0-4-1 16,0 0 1-16,-2 0-2 0,2-1-2 16,-1-1-5-16,1-1-11 0,3-4-16 15,-2-1-40-15,5-5-38 0,1-2-99 16</inkml:trace>
  <inkml:trace contextRef="#ctx0" brushRef="#br0" timeOffset="13700.2739">25346 8567 539 0,'0'0'57'16,"0"0"-16"-16,0 0-25 0,0 0-4 15,0 0-3-15,0 0-6 0,0 0-4 16,0 0-2-16,0 0-2 0,0 0-2 16,-11 2-2-16,11-1-6 0,0 4-19 15,4-3-36-15,3 4-59 0,-2-4-132 0</inkml:trace>
  <inkml:trace contextRef="#ctx0" brushRef="#br0" timeOffset="13920.4846">25771 8560 687 0,'0'0'28'0,"0"0"-5"0,0 0-2 16,0 0-5-16,0 0-5 0,0 0-5 16,0 0-4-16,0 0-3 0,0 0 0 15,9 0-6-15,-9 0-2 0,2 0-7 16,-1 0-30-16,-1 0-110 0,2 0-164 0</inkml:trace>
  <inkml:trace contextRef="#ctx0" brushRef="#br0" timeOffset="37110.0948">6292 16510 5 0,'0'0'9'0,"0"0"2"0,0 0 3 15,82 2-3-15,-58-2 0 0,-2-6-2 16,0-3-5-16,1 2-2 0,0-3 2 16,-1 2-3-16,4-1 0 0,-3 1 2 0,3 1-2 15,-3 1 0-15,-7 0 0 0,3 3-1 16,-9 1 0-16,6 1-2 0,3 1 0 15,-5 0 0-15,5 0 1 16,0 0 1-16,-9 0-1 0,7 0 0 0,1 0-2 16,-3 3 1-16,0 0 1 0,1 1 1 15,0-2 1-15,-5 0 0 0,8-1 2 16,-3-1-1-16,3 0-2 0,-2 0 1 16,2 0 0-16,-3 0-1 0,1-1 3 15,7-3-2-15,-3 1 2 0,-4 0 0 0,-2 0-1 16,4 2 1-16,-8-2-1 0,8 1-2 15,-7 1 0-15,2 1 0 0,-2-2 0 16,1 2 0-16,7 0 0 0,-3 0 0 16,7 0 0-16,-9 0-2 0,3 0 2 15,-1 0 0-15,0 0 0 0,-1 2 0 16,0 1-2-16,0 0 1 0,0 0 0 16,-3 0 0-16,6 1 0 0,-9 0 1 15,2-3-2-15,6 2 2 0,-6-3 0 16,8 0-1-16,-1 0 2 0,-9 0-2 0,10 0 2 15,-2-4 1-15,-7 2-2 0,7 0 0 16,-6-2 1-16,0 2-1 0,0 2 0 16,1 0 1-16,-2 0-1 0,2 0 0 15,5 0 0-15,-8 0 0 0,10 0 1 16,-3 0-1-16,-1 3 1 0,0 0 1 0,2-3 0 16,0 2-1-16,1-2 2 15,7 0-1-15,0 0 1 0,0-2 0 16,3-2-1-16,0 1 2 0,3-2-3 15,-2 1-1-15,-1 0 2 0,4-1-3 0,-2 0 1 16,-2 0 0-16,1 1 0 0,-1 1 1 16,-2 0 1-16,1 1-4 0,-2 2 1 15,0 0 0-15,-1 0 0 0,-8 0 2 16,2 0-3-16,-2 0 0 0,-4 0 2 16,7 0-2-16,-8 0 2 0,-1 0-1 0,1 2-3 15,-3 0 1-15,1-1-1 0,-6 1 1 16,-1-1-3-16,-3-1-4 15,6 0-2-15,-2 1-3 0,1 1-5 16,-1-1 0-16,-4-1 6 0</inkml:trace>
  <inkml:trace contextRef="#ctx0" brushRef="#br0" timeOffset="53391.1673">12138 14066 51 0,'0'0'13'0,"0"0"-5"0,0 0-4 15,0 0-1-15,0 0-2 0,0 0-1 16,0 0 1-16,0 0-4 0,0 0-3 16,6 0-3-16,-6 0-3 0,1 0-4 15,-1 0-19-15</inkml:trace>
  <inkml:trace contextRef="#ctx0" brushRef="#br0" timeOffset="59442.9622">9123 12535 357 0,'0'0'7'0,"0"0"-29"15,0 0-34-15,0 0-93 0</inkml:trace>
  <inkml:trace contextRef="#ctx0" brushRef="#br0" timeOffset="62570.2418">5359 13819 216 0,'0'0'50'15,"0"0"-7"-15,0 0-10 0,0 0-1 0,0 0 6 16,0 0-1-16,-9-78 2 0,9 69-4 16,-3 5-10-16,0-5-3 0,1 4-10 15,-1 0-4-15,1 3-2 0,2 2-3 16,-1-2-1-16,1 2-2 0,0 0-5 16,-2-2-3-16,2 2-6 0,-1-1 2 0,1 1 3 15,-2 0 4-15,1 0 7 0,-5 7-1 16,3 5 1-16,2 2-3 15,-2 3 0-15,1-6-2 0,1 9 1 16,1-2 2-16,0 2 1 0,0 5 7 0,0-2-6 16,3 0 4-16,1-3-4 0,2-2-3 15,1-3 2-15,-2-3-3 0,3-1 0 16,1-2 2-16,-3-4 0 0,4 2 0 16,-2-2 1-16,1-4 0 0,0 1 0 15,4-2 2-15,3 0-1 0,-2-7 0 0,2-1 1 16,-2-3-1-16,-3-3 0 0,-4-1 1 15,3-4-2-15,-4-1-2 0,-2 1 6 16,-1-2-4-16,0-2 3 0,-3-3 0 16,0 1 0-16,0-3-1 0,0-3 1 15,-6 3-1-15,0-2-1 0,-5 1 2 16,4 4 1-16,-4 3 7 0,0 6 0 16,4 4 1-16,-5 3-2 0,2 3-6 15,-6 0-4-15,-1 5-3 0,-2 1 0 16,-7 1-1-16,3 10 1 0,1 1-2 0,5 2-3 15,4-5 0-15,3 1 2 0,5-2-1 16,1 1 2-16,1 0 0 0,0-4 0 16,3 6-1-16,0-6 3 0,0 6-3 15,0 4 2-15,0-7 1 0,6 5 2 16,1-2 1-16,-1-3-1 0,7 2 1 16,-3-1-1-16,3-1 0 0,3 1 0 15,-3-4 0-15,1-1 0 0,1 1 1 16,-2-3 0-16,3-1 0 0,-3 1 0 15,-3-2-1-15,7 0 2 0,-4 0-2 0,3-3 2 16,-4 1 1-16,-5-3-2 0,6 2 0 16,-4-2 0-16,-2 0-2 0,-1 5 2 15,-2-2 1-15,0-1-2 0,-1 1 0 16,3 1 0-16,-2 0-2 0,-4 1-1 16,0 0-4-16,0 0-9 0,2 0-25 0,4 0-60 15,-2 1-87-15,3 7-79 16</inkml:trace>
  <inkml:trace contextRef="#ctx0" brushRef="#br0" timeOffset="62771.1764">5781 13722 490 0,'0'0'-74'0,"0"0"-120"0</inkml:trace>
  <inkml:trace contextRef="#ctx0" brushRef="#br0" timeOffset="82442.9168">2263 12682 481 0,'0'0'52'16,"0"0"-12"-16,0 0-14 0,0 0-9 16,0 0-4-16,0 0-3 0,0 0-2 15,0 0-1-15,0 0-3 0,0 0 1 16,-51-18-2-16,48 15-2 0,2 0 1 16,-2 0-1-16,-1-4 0 0,2 3-1 0,-1-7 0 15,2 1-2-15,1-2 2 0,0-6-2 16,0 3-4-16,4-5 5 0,5 3-4 15,1 0 3-15,7-1 0 16,2-2-1-16,6 0 2 0,2-2-2 0,-1 5 2 16,0 2-1-16,-4 4-2 0,-5 4 2 15,2 7-4-15,-2 0 1 0,-1 4 2 16,3 8-1-16,-3 3 1 0,-6 4 1 16,0 6 0-16,-3 3 0 0,-4 1 4 15,-3 1-3-15,0-1 2 0,-1-2-4 0,-5-9-3 16,5-5 2-16,-2-3 1 0,0-5 1 15,3-1 4-15,-3 1 0 0,3-5 2 16,0 0 5-16,0 0-2 0,0 0-1 16,0 0-1-16,0 0-5 0,0 0 1 15,0 1-1-15,0-1-4 0,0 0-3 16,0 0-1-16,3-9-1 0,10-3 5 16,0-3 3-16,4-1 0 0,1 3-1 15,2 1-1-15,-1 3 0 0,1 0-2 16,-3 4 0-16,1 2 2 0,-7 3-2 0,1 0 0 15,4 0 1-15,-5 6 1 0,1 2 1 16,-5 4 1-16,-3 5 1 0,-4 3-1 16,0 5 1-16,-10 1-1 0,-3 0 5 15,-4-2-5-15,-5-1 4 0,2-2-1 16,-3-3-4-16,1-1 3 0,2-3-4 16,0-2-10-16,8-5-22 0,-5-5-47 15,5 0-48-15,1-2-116 0</inkml:trace>
  <inkml:trace contextRef="#ctx0" brushRef="#br0" timeOffset="82877.7853">2708 12225 530 0,'0'0'37'0,"0"0"-16"0,0 0-7 15,0 0-7-15,0 0-6 0,0 0-3 16,0 0-2-16,0 0 0 0,0 0 1 16,-46 64 1-16,43-34 2 0,3 4-1 15,0 0 2-15,0-2-2 0,0 0-2 0,7-4 4 16,-1-3-7-16,4-2 7 0,-1-6-6 15,2-5 3-15,-2-4-1 0,0-4 1 16,2-4-4-16,4 0 0 0,-1-4 2 16,5-9-3-16,-3-3 8 0,-3-4-1 15,0 1 6-15,-6 3 6 0,-1-2 3 16,-6 0 0-16,0-2-1 0,0-4 3 16,-6-1-3-16,-1 3 0 0,-6-1-4 15,0 2-4-15,-3-1 1 0,-3 6 0 16,8 5 1-16,-7 4-2 0,1 2-1 0,7 1-5 15,-3 3-1-15,4 1-9 0,5 0-6 16,-2 5-11-16,0 12-16 16,6 4-63-16,6 5-149 0</inkml:trace>
  <inkml:trace contextRef="#ctx0" brushRef="#br0" timeOffset="83185.7005">2999 12242 636 0,'0'0'31'0,"0"0"-11"15,0 0-8-15,0 0-6 0,0 0-3 16,0 0-5-16,0 0 1 15,0 0-1-15,0 0 1 0,0 0 2 16,23-69-2-16,0 50 1 0,0 1 0 0,-1-1-2 16,1 4-1-16,-3 0 0 0,-2 1-1 15,-1 2 0-15,-4 2 0 0,1 2-4 16,-8 4-6-16,0 0-15 0,0 3-21 16,-2-1-43-16,2 2-54 0,-6 0-120 15</inkml:trace>
  <inkml:trace contextRef="#ctx0" brushRef="#br0" timeOffset="83838.1745">3314 11736 568 0,'0'0'31'0,"0"0"-6"0,0 0-11 0,0 0-8 16,0 0-7-16,0 0-3 0,0 0 0 16,0 0 0-16,0 0 1 0,-37 42 3 15,37-14-1-15,0 1 3 0,5 3-2 16,5-2 2-16,-1 1-4 0,4-2 0 15,-3-6-1-15,3 1 0 0,0-6-3 0,0-5-1 16,-3-2 0-16,2-5 3 0,-5-1 2 16,2-3 4-16,8-1-1 0,0-1 0 15,1-5 0-15,-4-6-1 0,-1-4 1 16,-1-2 1-16,1-2 2 0,-4-4-1 16,-2-1 0-16,-3-2-3 0,-1 0 5 0,-3 0 2 15,0 4 5-15,-10 1-2 0,0-1-3 16,-6 2-3-16,0-1-1 15,-3 2 3-15,0-1 1 0,-1 4 1 16,3 3 0-16,5 5-1 0,-4 2-3 0,8 2-3 16,-4 4 0-16,-5 0-3 0,1 0 1 15,-4 10-2-15,2 2 0 0,5 2 2 16,0 3-5-16,5 0 2 0,0 1 0 16,4-4-1-16,1 1 3 0,3 1-2 15,0-5 2-15,0 7 5 0,0-1-5 0,7-2 6 16,3 2-4-16,-4-6-2 0,6-1 3 15,-5-6-2-15,3-1 1 0,2 2 1 16,1-5-2-16,7 0 2 16,0-3-3-16,6-4 2 0,-4-5 0 0,1 2-5 15,0-3 5-15,0-1-6 0,-2 1 6 16,-1 3-1-16,-3 0 0 0,-1 0 0 16,3 3 1-16,-9 1 0 0,3-1-1 15,-3 3-4-15,-3-1-8 0,2 1-23 16,-6 2-35-16,0 1-52 0,2 1-93 0</inkml:trace>
  <inkml:trace contextRef="#ctx0" brushRef="#br0" timeOffset="84167.7954">3489 11433 608 0,'0'0'28'16,"0"0"-13"-16,0 0-6 0,0 0-9 16,0 0 0-16,0 0 0 0,0 0-3 0,0 0 4 15,0 0-1-15,0 0-1 16,64 36 2-16,-32-19-1 0,1 1 0 15,4 3 0-15,-2 3 0 0,0 6-1 16,-5 0 0-16,-1 5 1 0,0 0-1 0,-5 1 1 16,-2 0 0-16,-3 1-1 0,-4 3-1 15,-3 0 1-15,-4 4-8 0,-4 4-4 16,-4 8-34-16,0 5-73 0,-9 5-153 16</inkml:trace>
  <inkml:trace contextRef="#ctx0" brushRef="#br0" timeOffset="84857.9466">1887 12328 417 0,'0'0'54'0,"0"0"-8"0,0 0-10 16,0 0-8-16,0 0-3 0,0 0-7 15,0 0-5-15,0 0-5 0,0 0-4 16,0 0-2-16,-32-36-2 0,29 34 0 16,3 2-2-16,-1-1-1 0,1 1 1 15,-2 0 0-15,1 0 2 0,-1 12 2 0,1-1-2 16,-1 7 2-16,2 3-2 0,0 2 2 15,2 7 5-15,4 1 2 0,-2 0-1 16,7 3-1-16,-2 2 2 16,0 1-4-16,2 2 2 0,1 2-4 0,4 0-7 15,4-2 0-15,3 0-1 0,0-3 1 16,1-1 3-16,0-1 1 0,1-3-1 16,1 0 0-16,0-6 2 0,4-2-3 15,2-3 1-15,1-4-1 0,6-5-2 16,-1-4 0-16,5-5-3 0,-2-2-9 0,-1-2-21 15,2-9-37-15,0-2-71 0,2-3-133 16</inkml:trace>
  <inkml:trace contextRef="#ctx0" brushRef="#br0" timeOffset="85069.7065">3029 12706 653 0,'0'0'7'16,"0"0"-4"-16,0 0-12 0,0 0-24 0,0 0-69 15,0 0-178-15</inkml:trace>
  <inkml:trace contextRef="#ctx0" brushRef="#br0" timeOffset="100654.6545">7991 9974 359 0,'0'0'38'0,"0"0"-15"16,0 0-5-16,0 0-3 0,0 0 3 15,0 0-1-15,0 0-3 16,0 0-7-16,0 0-11 0,-18-94 3 16,18 83-2-16,3 0 3 0,0 1 1 0,0 5 0 15,-3 2-1-15,0 3 0 0,3-5 0 16,-3 0-2-16,4-4 1 0,0-1-1 16,-2 6 2-16,-1 1-1 0,-1 3 1 15,0-1-2-15,0 1 2 0,2-5 0 16,1-1 0-16,-2 1 0 0,-1 2 0 0,0 3-3 15,3-4 2-15,0 0-1 0,6-1-1 16,-1 0 0-16,-2 0 0 16,4 2 1-16,-1 2 0 0,4 0-1 15,-3-1 1-15,4 1 1 0,-2-1 0 0,3 0-1 16,-4 2-2-16,4 0-1 0,-4 0-1 16,2 0 2-16,-4 0 2 0,4 0-1 15,-6 5 2-15,5 1 2 0,-4-1-2 16,1 6 2-16,-3 3 1 0,-5 4-1 15,1 9 4-15,-2 1-1 0,-3 1 3 0,-6-2-4 16,3 1-1-16,-4-4 0 0,0-3 0 16,6-7 0-16,1-5 1 0,0-1 0 15,1-3-1-15,1-1 3 0,-1 0 2 16,2-4 4-16,0 0 2 0,0 0 1 16,0 1 1-16,0-1-3 0,0 0-2 15,-2 2-4-15,2-2-4 0,-3 0 0 16,3 0-2-16,0 0 1 0,0-3-1 15,0-4-2-15,0-5 0 0,5-5-1 16,3 2 0-16,2-3 1 0,4 2 0 0,-2 4 0 16,3 2 0-16,0 2 0 15,-3 2 1-15,1 1 0 0,-3 2-1 0,0 2-1 16,2 1 1-16,-2 0-2 0,6 0 1 16,-8 1 2-16,3 7 0 0,-3 1 1 15,-5-1 0-15,4 5-1 0,-7 4 2 16,0 1 0-16,-3 8 0 0,-8-2 1 15,-1-1-2-15,-2-2-1 0,-5-3 0 16,7-2-1-16,-5 0 1 0,0-1-2 16,-1 4-4-16,-5 2-3 0,-1 0-10 0,2-1-22 15,5-7-36-15,8-3-22 0,-1-9-67 16</inkml:trace>
  <inkml:trace contextRef="#ctx0" brushRef="#br0" timeOffset="101101.5926">8410 9520 375 0,'0'0'48'15,"0"0"-13"-15,0 0-14 0,0 0-12 0,0 0-5 16,0 0-4-16,0 0-4 0,0 0-5 16,0 0 2-16,-84 35 2 0,74-12-2 15,6 1 0-15,-2 2 3 0,4 0-5 16,2-1 7-16,0 0 1 0,0-3-2 16,6 0 0-16,0-4 1 0,3-1-2 15,1-4 4-15,-3-2 4 0,0-2-4 16,1-4 0-16,0-1 0 0,-1 1-4 15,-2-4 6-15,5 1 0 0,1-2 2 16,5 0 4-16,3-8-1 0,0-4-2 0,0-3 0 16,-4-2-1-16,-1-1 3 0,-4-2 3 15,0 1 2-15,-3-1 1 0,-1-1-1 16,-3 5 1-16,-2-2 0 0,-1 0 3 16,0 4 2-16,0-6-2 0,-4 4-1 15,-3 2-6-15,-1 1-4 0,-3 3-2 0,-4 6-4 16,-2 2-5-16,-7 2-5 15,-1 0-25-15,-3 8-68 0,2 1-169 0</inkml:trace>
  <inkml:trace contextRef="#ctx0" brushRef="#br0" timeOffset="102018.4415">8550 9549 447 0,'0'0'55'16,"0"0"-14"-16,0 0-10 0,0 0-10 16,0 0-7-16,0 0-7 0,0 0-2 15,0 0-2-15,0 0-2 0,0 0-2 16,-10-5-3-16,10-7 1 0,10-6 1 16,8-6 2-16,2 1 1 0,4-1-1 15,1 1 0-15,3-2 1 0,-4 2-2 16,1 0 3-16,-1 0-2 0,-3 2 0 15,0-1-1-15,-1 3-2 0,-2 0-1 16,-2 4-10-16,-5 4-2 0,1 3-17 0,-8 3-11 16,0 2-26-16,1 1-27 0,-5 2-10 15,0 0-41-15</inkml:trace>
  <inkml:trace contextRef="#ctx0" brushRef="#br0" timeOffset="102282.5241">8668 9287 389 0,'0'0'67'0,"0"0"-11"0,0 0-16 16,0 0-11-16,0 0-9 0,0 0-6 16,0 0-7-16,0 0-4 0,0 0-4 15,-17 0-2-15,16 0 0 0,1 0 1 16,0 0 1-16,7 6 1 0,6 6 0 0,5 3 1 15,-1 2-2-15,-4 1 0 0,4-1-1 16,-2 1-2-16,-2 3-2 0,-2 0 1 16,-2 0-2-16,0 1-4 15,-2-5-25-15,-1 2-54 0,-2-5-92 0,-1 1-89 16</inkml:trace>
  <inkml:trace contextRef="#ctx0" brushRef="#br0" timeOffset="102918.848">9052 8939 591 0,'0'0'18'0,"0"0"-7"16,0 0-7-16,0 0-5 0,0 0-1 0,0 0-1 16,0 0 1-16,0 0 0 0,0 0 1 15,0 0 0-15,-49 68-1 0,46-45 1 16,2 0-1-16,1-2-1 0,0-2 1 16,0-5 2-16,1 0-1 0,5-5 0 15,1-1 0-15,-1 1-1 0,1-3 1 0,0 1 1 16,-4-7 1-16,6 5-1 0,-5-3 0 15,-1-1-1-15,3 0 2 0,-2-1 0 16,2 0 1-16,5-1 2 16,3-5 0-16,-3-5-2 0,1-2 2 0,-2-3-3 15,-2 0 3-15,-3-2 1 0,-1 4 0 16,-4-3 0-16,3-2 2 0,-3-1-2 16,0-5 1-16,0 4 0 0,-3 2 1 15,-3 0-2-15,-4 3 1 0,0 1-1 16,-2 1 0-16,0 1-1 0,1 4 1 0,0 2-1 15,-4-1 0-15,-1 2-1 0,-5-1 0 16,-2 2-3-16,0 3-1 16,-2 2-3-16,-3 2 1 0,-1 8 0 15,2 6 0-15,1 2 2 0,6 3-3 0,2 1 0 16,4 0 0-16,4 3-2 0,1-3 1 16,6 1 1-16,3-3 0 0,0 0-1 15,9-5 0-15,3-3 3 0,6-3 0 16,8-5 2-16,3-4 1 0,12 0 0 15,1-7 0-15,5-8 1 0,1-3 0 0,0-2-1 16,-6 0 0-16,-2-1-1 16,-1 1 2-16,-7 1-2 0,0 4 1 0,-6-1-2 15,-10 7-2-15,1 3-8 16,-8 2-23-16,2 4-53 0,-2 0-133 0,-2 0-69 16</inkml:trace>
  <inkml:trace contextRef="#ctx0" brushRef="#br0" timeOffset="105446.4401">4718 10826 486 0,'0'0'47'0,"0"0"-13"16,0 0-9-16,0 0-7 0,0 0-5 15,0 0-3-15,0 0-4 0,0 0-2 0,0 0-2 16,0 0-1-16,-51-45-1 0,49 35 0 15,-1-3-1-15,3 2 0 16,3-5 0-16,5 2-1 0,1-3-1 16,4 2 2-16,0 4-1 0,2 0 1 0,0 2 0 15,0 1-3-15,5 3 2 0,-7 1-2 16,3 2 0-16,4 2 0 0,-4 0 1 16,7 0-2-16,-4 4 0 0,-3 3 1 15,-1 1 0-15,-7 0 1 0,1 3 2 16,-3 2 0-16,-3 4 0 0,-3 3 1 0,0 1 0 15,-2-2 0-15,-4-6 0 0,2 3 0 16,-2-7 0-16,6-4 0 16,-3-1 1-16,3-4-2 0,0 0 0 15,0 0-1-15,0 2-2 0,0 0 0 0,0 1-2 16,0-1-1-16,12 0-1 0,5-2-1 16,-1 0 1-16,7-7 0 0,-4-3 5 15,1 2-1-15,-7 1 3 0,0 1 1 16,-4 2 0-16,2 0 0 0,-2 3 0 15,-6 0 0-15,9 1 2 0,-7 0-2 0,3 2 1 16,-1 3 1-16,-3 4-4 0,2 3 4 16,-4-1 0-16,-1 7 1 0,-1 2 2 15,-1 1-3-15,-8 7 1 0,-4-3-3 16,-3 0 1-16,1-4-3 0,-2-3-1 16,4-5-3-16,3-2-1 0,3-5-13 15,4-4-56-15,-3-2-88 0,6-8-92 16</inkml:trace>
  <inkml:trace contextRef="#ctx0" brushRef="#br0" timeOffset="105824.377">5106 10442 533 0,'0'0'30'0,"0"0"-14"0,0 0-7 15,-90 19-6-15,73-8-3 0,5-2-2 16,3 2-2-16,4 2-2 0,2 4 2 16,3 7 6-16,0 3 0 0,10 0 2 0,0 1-2 15,6-2-5-15,-2 0 2 0,2-3-1 16,0-5-1-16,1-2 0 0,-2-2-2 16,-1-5 0-16,-2-2 3 0,-3-3-1 15,-5-2 3-15,6-2 1 0,-3 0 1 16,1-2 2-16,-1-2 2 0,0-8-1 0,-1 4 2 15,-6-4 4-15,1-6-4 0,-1-1 4 16,-1-3-3-16,-9 6 3 0,4 2 0 16,0 3 2-16,-4-1 1 15,4 2-1-15,-2-2-5 0,2 7-2 0,3 0-3 16,-3-2-2-16,3 4-1 0,0 0-2 16,0 0-5-16,3 3-13 0,0-1-24 15,0-2-48-15,6-2-94 0,9-4-101 16</inkml:trace>
  <inkml:trace contextRef="#ctx0" brushRef="#br0" timeOffset="106088.5274">5272 10537 576 0,'0'0'40'0,"0"0"-19"0,0 0-6 16,0 0-6-16,0 0-3 0,0 0-2 15,0 0-2-15,0 0-1 0,0 0-1 16,20-39-1-16,2 20-1 0,1-2-1 16,2 0-1-16,-1 0-4 0,1-1-1 15,-3 3-1-15,-1-1-14 0,-1 2-17 0,-2 3-33 16,-2 1-60-16,-5 5-113 15</inkml:trace>
  <inkml:trace contextRef="#ctx0" brushRef="#br0" timeOffset="106734.5282">5593 10106 649 0,'0'0'23'16,"0"0"-7"-16,0 0-9 0,0 0-3 16,0 0-2-16,0 0-3 0,0 0-3 15,0 0-4-15,0 0 0 0,0 0 0 16,-26 2 1-16,23 19-1 0,3 6 0 15,0 5 1-15,0 1 3 0,7 4 2 0,-1 1 2 16,0 0-1-16,2-3 0 0,1-5-1 16,-3-5-1-16,3-10-2 0,-2-3 1 15,-1-6-2-15,-5-3 1 16,2 0 2-16,3-3 0 0,3-5 1 0,5-7 2 16,2-8 0-16,0-6 3 0,-3-4 3 15,-2-5-2-15,-2-1 1 0,1-1-1 16,-4 0 1-16,-2 2 2 0,-1 3 3 15,0 5 1-15,-3 4 3 0,0 5-2 16,-3 2-1-16,-4 0-4 0,0 5-1 0,-2-3-1 16,0 4-2-16,-5 0-2 0,2 4 0 15,-2 0-1-15,-5 2-2 0,0 4-1 16,-2 0 0-16,-6 2-2 0,3 6 1 16,2 6 0-16,2 1 0 0,4 4 0 15,-1 0-1-15,8 1 0 0,3-3-2 16,3 0 0-16,3-1 0 0,0-2 1 15,2 7 2-15,5-6 0 0,-1-4 0 16,5-1 1-16,1-2 1 0,3-3 1 16,8-2 1-16,3-3 2 0,1 0 0 0,2-8 0 15,4-2 1-15,-2-2 0 0,-4 1-1 16,2-1 1-16,-3-1-1 0,-4 1 0 16,1 2 0-16,-4 2 0 0,-5 2-1 15,-5 1-2-15,-2 2 1 0,-1 1-2 16,-6 2-2-16,0-1-1 0,0 1-4 0,1 0-12 15,1 0-34-15,-1 0-65 0,1 0-152 16</inkml:trace>
  <inkml:trace contextRef="#ctx0" brushRef="#br0" timeOffset="107047.0033">5759 9798 656 0,'0'0'25'0,"0"0"-5"0,0 0-5 16,0 0-10-16,0 0-5 0,0 0-1 15,0 0-1-15,0 0 0 0,0 0 1 16,22-18-1-16,4 18 1 0,2 3 0 15,2 12 1-15,7 5 0 0,-2 7 1 16,1 6 3-16,-1 6-3 0,-6 7 2 0,1 4-3 16,-5 6-2-16,-5 4 1 0,-4 1-1 15,-3 2-1-15,-3-2-5 0,-7-1-9 16,-3-5-23-16,-3-2-53 0,-8-2-130 16,-4-3-69-16</inkml:trace>
  <inkml:trace contextRef="#ctx0" brushRef="#br0" timeOffset="107585.9157">4293 10571 390 0,'0'0'59'15,"0"0"-16"-15,0 0-13 0,0 0-10 16,0 0-8-16,0 0-1 0,0 0 1 15,0 0 1-15,0 0-3 0,-51 86-1 16,50-52-4-16,1 0 0 0,0 4-2 0,6 3 2 16,4 2-4-16,4-1 2 0,2 0-3 15,6 0 0-15,1-3-4 0,2-3 4 16,4-2 0-16,1-2 1 0,2-2 0 16,7-2-1-16,-2-3 4 0,4-2-5 15,1-3-2-15,0-5-3 0,1-3-13 0,3-3-37 16,-1-3-86-16,4-1-134 15</inkml:trace>
  <inkml:trace contextRef="#ctx0" brushRef="#br0" timeOffset="116980.5351">7779 11396 165 0,'0'0'8'0,"0"0"-5"16,0 0-4-16,0 0-5 0,0 0-2 15,0 0-3-15,0 0-7 0,0 0-40 16</inkml:trace>
  <inkml:trace contextRef="#ctx0" brushRef="#br0" timeOffset="129227.3465">9469 12772 9 0,'0'0'11'15,"0"0"-3"-15,0 0-6 0,0 0-1 16,0 0-2-16,0 0 0 0,0 0-4 0,-18-93-1 15,18 75-1-15,0-8-4 0</inkml:trace>
  <inkml:trace contextRef="#ctx0" brushRef="#br0" timeOffset="129620.462">9584 12366 7 0,'0'0'11'15,"0"0"-1"-15,0 0-3 0,0 0-6 16,0 0-1-16,0 0-1 0,0 0-3 0,0 0-1 15,0 0-1-15,0 0-1 16,-42 38 1-16,38-30-1 0,-5 4 7 16</inkml:trace>
  <inkml:trace contextRef="#ctx0" brushRef="#br0" timeOffset="152487.723">9477 9080 176 0,'0'0'43'0,"0"0"-7"15,0 0-6-15,0 0-9 0,0 0-3 16,0 0-6-16,0 0-5 0,0 0-8 15,0 0-8-15,-10 9-14 0,9-8-23 16,1-1-18-16,-2 2-39 0</inkml:trace>
  <inkml:trace contextRef="#ctx0" brushRef="#br0" timeOffset="170667.7994">11257 12950 108 0,'0'0'9'0,"0"0"-6"0,0 0 0 15,0 0-3-15,0 0-3 0,0 0-3 16,0 0-8-16,0 0-11 0,0 0-20 16</inkml:trace>
  <inkml:trace contextRef="#ctx0" brushRef="#br0" timeOffset="186003.2061">8501 9992 117 0,'0'0'12'16,"0"0"-5"-16,0 0-6 0,0 0-8 0,0 0-9 16,82-87-43-16</inkml:trace>
  <inkml:trace contextRef="#ctx0" brushRef="#br0" timeOffset="186259.5138">9321 9383 70 0,'0'0'-21'0,"0"0"-28"15</inkml:trace>
  <inkml:trace contextRef="#ctx0" brushRef="#br0" timeOffset="186494.9183">9574 9127 421 0,'0'0'38'15,"0"0"-21"-15,0 0-12 0,0 0-11 16,0 0-22-16,0 0-60 0,0 0-77 0</inkml:trace>
  <inkml:trace contextRef="#ctx0" brushRef="#br0" timeOffset="191127.0008">5006 11091 132 0,'0'0'26'0,"0"0"-3"15,0 0-10-15,0 0-8 0,0 0-6 16,0 0-4-16,0 0 1 0,0 0 1 16,0 0 4-16,0 0 2 0,26-19 2 15,-12 11 1-15,1 0 0 0,8-4 3 16,0 0 9-16,3-5 1 0,-1-2-1 15,9-6-1-15,-2-2-7 0,0 0-5 16,3-1 2-16,-2 1-2 0,-3 1-1 0,1 0-1 16,-1 1-1-16,2-2 1 0,1 2 0 15,2-3-2-15,1 3 2 16,4-4-6-16,-2 2 3 0,3-1-1 16,-2 0-3-16,-3 1 2 0,-3 2-5 0,-7 5 6 15,-1 2 1-15,-1 3 1 0,-2 3 2 16,-3 0-2-16,-3 4-2 0,-9 5-3 0,-1 1-5 15,-6 2-13-15,0-1-12 16,0 1-9-16,1 0 1 0,5 0 11 16,-3 1-1-16,-3 10-43 0</inkml:trace>
  <inkml:trace contextRef="#ctx0" brushRef="#br0" timeOffset="191518.258">5123 11067 278 0,'0'0'56'0,"0"0"-12"16,0 0-12-16,0 0-10 0,0 0-5 15,0 0-6-15,0 0-4 0,0 0-3 0,0 0 0 16,0 0-3-16,42-47 0 0,-15 21 1 16,4-1-1-16,2-4 2 0,2-1 0 15,1-1-1-15,3-1 1 0,6 3-2 16,-3-2 0-16,4 2 1 0,-1 2-2 16,0 3 0-16,-2 2 2 0,-1 3-2 15,-6 2-5-15,-4 3 2 0,-6 1-2 16,-3 1 0-16,-3 4 6 0,-8 0-4 15,4 3 3-15,-9 2-2 0,-4 1-4 16,3 3-7-16,-6 1-11 0,0-2-5 0,0 2-1 16,1 0 2-16,-1 0-11 0,0 2-25 15,-1 10-42-15</inkml:trace>
  <inkml:trace contextRef="#ctx0" brushRef="#br0" timeOffset="191883.8455">5122 11212 299 0,'0'0'54'16,"0"0"-10"-16,0 0-8 0,0 0-12 0,0 0-10 15,0 0-8-15,0 0-4 0,0 0-1 16,0 0 1-16,33-82 0 0,-10 60 0 16,3-3 0-16,0 2 0 15,4-4 1-15,4-1-1 0,-1-4 3 0,5 0-3 16,-2-3-1-16,1 2 0 0,2-1 1 16,2 2-1-16,-2 1-1 0,4 3 2 15,-2 1-2-15,-5 3 0 0,-1 1 1 16,-6 4-1-16,-6 5 1 0,-9 3-3 15,-4 4 0-15,-5 5-2 0,-5 2-7 0,0-2-1 16,0 2-13-16,0 0-8 0,0 0-32 16,-5 11-30-16,-12 5-78 0</inkml:trace>
  <inkml:trace contextRef="#ctx0" brushRef="#br0" timeOffset="192177.8448">5136 11185 414 0,'0'0'56'16,"0"0"-15"-16,0 0-17 0,0 0-12 15,0 0-5-15,0 0-5 0,0 0-1 0,39-86-1 16,-14 63 0-16,2 0 0 0,2 0 1 15,4-2 0-15,-1-1 1 0,1-2-2 16,1 1 1-16,-4 0-1 16,3 1 1-16,-1 1-1 0,0 0 0 0,4 1-1 15,-1 2 0-15,1 1-5 0,-6 3-4 16,2 1-5-16,-6 3-9 0,0 6-23 16,-10 2-53-16,3 1-67 0</inkml:trace>
  <inkml:trace contextRef="#ctx0" brushRef="#br0" timeOffset="204231.1963">20184 10431 81 0,'0'0'27'16,"0"0"4"-16,0 0 1 0,0 0-2 15,0 0-2-15,0 0-3 0,0 0-1 16,0 0-1-16,0 0 2 0,0 0-3 16,-44-61 0-16,42 56-4 0,-3-2-6 15,2 4-4-15,0 0-3 0,-5-5-4 0,5 6 1 16,-3-6-1-16,-1 2 1 15,4 3-2-15,-6-2 1 0,7 4 0 0,-3-3-1 16,-2 0 1-16,2 1 0 16,-2-2-1-16,-3 1 1 0,1-1-2 0,2 3 1 15,-4-2 0-15,2 1 0 0,-3 0 1 16,1 0-1-16,-2 2 1 0,0-1-1 16,1 2 2-16,-6-1 0 0,6-1-2 15,-7 1 0-15,9 1 3 0,4-2 3 16,-6 0 2-16,6 1 2 0,-6-1 0 15,2-1-1-15,-2 1-3 0,3-2-1 16,-2 1-1-16,-6-1-3 0,6 1 0 0,-6-3 0 16,7 4-1-16,-4 1 2 15,-4-3-2-15,5 4 0 0,-7-1 2 0,0 1-1 16,0 0-1-16,0 0 0 0,2 0 0 16,-1 0 0-16,6 0 0 0,-7 0 0 15,4 3 0-15,6-1 2 0,-8 1-2 16,8 0 0-16,-3 0 0 0,-3 0 0 15,5 0 1-15,-5 1-1 0,-1 2-1 0,6-1 1 16,-6 0 0-16,8-1 0 0,4-2 0 16,0-1 0-16,5-1 1 15,-4 2 0-15,-1-1-1 0,-4 4 0 16,0-2-1-16,0 1 1 0,-4 2-1 0,4-1 1 16,-4 2 0-16,-3 1 0 0,2 0 0 15,-6 2 0-15,-2 1-2 0,-1 1 2 16,0 2 0-16,-3 1 0 0,0 0 0 15,-3 0 0-15,1 1-1 0,1-1 1 16,0-2-2-16,2 1 2 0,-1 0 5 0,3-1-5 16,1 0 3-16,3-3-3 0,2 1 0 15,5-4 1-15,-1 1-1 0,2 1 0 16,3-3 0-16,-5 3-1 16,5 0 0-16,0-3 1 0,-3 5-1 0,2 0 0 15,-1-2 1-15,-3 4 0 0,0 0 0 16,3-1 0-16,-3 0-2 0,1 0 1 15,0 2-1-15,0-2 2 0,0 0 2 16,-1 1-1-16,-1 3-1 0,-2-1 2 16,1 2-2-16,-2 1-2 0,-1 0 4 0,1 2-4 15,-1 1 2-15,2-2 2 0,0 1-5 16,1-2 3-16,3 2 0 0,-2-1 0 16,1 2 0-16,-1-1 1 0,1 1 1 15,-2-1-2-15,4-2 0 0,0 2 0 16,0-4-5-16,2 2 5 0,3-5 0 0,1 0-4 15,-2 1 3-15,1 3-1 0,-3 4 6 16,2 1-1-16,-5 2 4 0,4 0-5 16,-1 0-2-16,-3-3 1 15,2 0-1-15,0-1-1 0,-1 0 1 0,0 0 0 16,3-1 0-16,-1 1 0 0,2-1 0 16,1 1 0-16,0-1-2 0,0 1 3 15,-1-1-2-15,3 3 1 0,-2-1 0 16,0 0 0-16,2 2 0 0,-3 0 0 15,3 1 0-15,1-1-1 0,0-1 1 0,0 1 0 16,0-1-3-16,1-6 3 0,1 2-1 16,-1 0 1-16,1 2 5 0,-2 0-5 15,3 0 4-15,0-2-3 0,0-4-1 16,0 6 0-16,0-2 0 0,0-6 0 16,0 6-1-16,3 0 1 0,-2-1 0 15,4 4 0-15,-2-1 0 0,0 0 0 16,0 1-1-16,0 0 1 0,1 2-1 15,3 1 2-15,-1 4-2 0,0 0 1 16,1 3-1-16,1-1 0 0,-2 2 1 0,0-3 0 16,1 1 0-16,-1-2 1 0,1-1-2 15,-1-1 1-15,-2-1 0 0,2 0 0 16,-1-1 4-16,-1 0-1 0,1-1 1 16,0 0-3-16,-1-3 0 0,1-2 0 15,-1-4-1-15,0 1 1 0,1-2 0 16,0 2-1-16,3 4 1 0,-2-3-1 15,-1 0 0-15,4 0 0 0,-2 1 0 16,2 1 0-16,1 2 0 0,1 2 1 16,1 3-1-16,1 1 2 0,0 1-2 0,2-1 0 15,2 1-2-15,0-1 4 0,1 2-2 16,3-1 1-16,4 0-1 0,4-1 0 16,2 4 0-16,4-1 0 0,1 1 1 15,4-1-1-15,6 0-2 0,3-2-8 16,9-1-5-16,7-2-11 0,9-1-18 0,4-3-43 15,7-2-31-15,6-1-50 0</inkml:trace>
  <inkml:trace contextRef="#ctx0" brushRef="#br0" timeOffset="206621.9968">19691 10334 105 0,'0'0'42'0,"0"0"-6"16,0 0-4-16,0 0-12 0,0 0-7 0,0 0-2 16,0 0-3-16,0 0-1 0,0 0-1 15,11-23 0-15,-9 19-3 0,1 0 1 16,0 1-3-16,2-3-1 0,0 5 1 16,-2 0-1-16,7-3 3 0,-5 3-1 15,4-3 3-15,3 2 2 0,-8 0 3 16,6-1 4-16,-5 2 3 0,-1-1 2 0,3 2-3 15,-7 0-4-15,0-1-4 16,4 1-1-16,2-2-2 0,-1 0-2 16,6 2 1-16,-4 0 0 0,6 0 4 0,7 0 3 15,1 0 7-15,8 0-2 0,-2 0 0 16,1 0-5-16,-1 0-6 0,-2 0-2 16,-8 0 0-16,2 0-2 0,0 0-1 15,-3 0 1-15,1 4 0 0,-2-1 0 16,0 0 1-16,0 1-1 0,5 1 3 0,1 0 4 15,2-1-1-15,1 0 0 0,5-1-3 16,0 2 0-16,1-2 0 0,-1 0-4 16,1 2 2-16,-1-2-1 15,-1 0 1-15,-2 1 2 0,0-1-2 0,0 0 0 16,0 0 1-16,1 1 0 0,-1-2 0 16,2 1-1-16,-5 0-1 0,0 1 1 15,-5-3-2-15,-2 2 0 0,1 1 0 16,-1 1 0-16,7 2 0 0,0-2 0 15,-4 3 1-15,3-1 1 0,-2 1-2 0,-3 1-1 16,3-1 0-16,-1 1 0 0,0 0 1 16,1 1 1-16,-1 0-1 0,3 0 1 15,-1 1-1-15,2 1 1 16,-1 0 3-16,0 4-3 0,0-3 3 0,-2 4-6 16,-1-2 1-16,1 2 0 0,-3-1 0 15,1-2 1-15,-1 1 0 0,-1-1 1 16,0-2-1-16,0 0 0 0,-2 0 1 15,2 0-1-15,-1-1 0 0,0 1-1 16,-3 1 0-16,2 0 1 0,-2 2 1 0,2 1 0 16,0 2-1-16,-3 0 1 0,2 0-2 15,-1 0 0-15,-3 1-1 0,0 2 1 16,-1 0-2-16,-1 0 1 0,0 1-1 16,0-1 2-16,1 1 1 0,-1 3 2 15,0 0 0-15,2 1 1 0,-2-1-2 16,0-1 0-16,1-3-1 0,0 2 0 15,-1 0 4-15,-1-1-4 0,0 1 5 16,0-3-6-16,-1-1 1 0,-2-5-1 16,2 2-1-16,-1-1 2 0,2 1 2 0,0 5-2 15,1-1 0-15,-3-4-2 0,1 0-1 16,-3-1 2-16,3 4-2 0,-2 5 3 16,1 2 0-16,-2 1 1 0,2 3-1 15,-3 1 1-15,-1 2-1 0,0-1 1 16,0 0-2-16,0 0 2 0,0-3-2 15,0-1 1-15,0-2 0 0,-1-1 0 0,-1-1 4 16,0-1-5-16,0 0 6 16,-1-2-5-16,2-6 0 0,-2 2 0 15,0 1 0-15,-1 0-1 0,-1 5 1 0,1 0 0 16,-2-1 0-16,2 0 0 0,-2 2 0 16,0 2 0-16,2-1-2 0,-4 3 2 15,2 1-1-15,-2 2 1 0,-1 1-1 16,1 1 1-16,-2-3-1 0,0 0 1 15,1-3 0-15,-3-2 0 0,4-3 1 0,-1-2-1 16,-1-2 0-16,1-3 0 0,3-2 5 16,0-1-5-16,-2 0 4 0,2-3-4 15,-3 3 0-15,5-4 0 0,-3 0 0 16,-5 2 0-16,2 1-1 0,-6 1 1 16,3 1-1-16,-1-1 1 0,1 1 0 15,1 1-1-15,-2 1 0 0,2 1 0 16,-4 4-2-16,2 1 3 0,-2 1 0 15,0-1 0-15,0 0-1 0,2-3 1 16,2-6-1-16,2 1 1 0,1-5-1 0,2-1 0 16,-4 3 2-16,-1 1-1 0,-1 0 0 15,-3 1 1-15,6-5 0 0,-3 2-1 16,0-1 0-16,0 2 0 0,-5 2 0 16,0 3 1-16,0-1-1 0,-1 2 1 15,1-1-1-15,-1 0 2 0,2 1-4 16,-1-2 1-16,2 2 1 0,2-4 1 15,2-3-1-15,2-1 0 0,-3 2 0 16,2-2 0-16,-4 2 2 0,2-2-2 16,1-1 1-16,-2 0-1 0,5-1 0 0,-4 1 0 15,0 1 0-15,0-2 1 0,-2 5 0 16,-2-2-1-16,2 1 3 0,-3 1-3 16,1 1 4-16,-1 1-5 0,0 0 1 15,-1 1 0-15,2-2-1 0,-2 1 2 16,3-2-2-16,-1 1 1 0,0-1 0 0,-1-1 0 15,1 1 0-15,-1-2 0 0,1 2 1 16,-2-4 0-16,0 2-1 16,1-1 1-16,3-3-3 0,2-1 3 15,3-1 0-15,0 0 0 0,1-1 2 0,-4 1-3 16,3-2 0-16,-3 2 1 0,1-1-1 16,-1-1 0-16,-4 2 0 0,5-1 0 15,-6 1 0-15,0 0 0 0,-1-1 1 16,-4 2-1-16,9-3 1 0,-5 3-1 15,0 0-1-15,0 1 1 0,-5 1-3 0,1 0 4 16,4 0-1-16,-3 0 0 0,1-1 1 16,0-1-1-16,0 0 0 0,-1 0 1 15,-1-1-1-15,7 0 0 16,-3 0 1-16,2-2-1 0,-4-1 1 0,1 3 1 16,3-3-2-16,-3 0 2 0,4 0 0 15,-7-6 0-15,1 0 0 0,4 0-1 16,-2-1 2-16,2 0-3 0,4 3 1 15,1-2-1-15,-2 1 0 0,4 2 0 16,1 0 0-16,0 0 0 0,4 3 0 0,-4 0-1 16,-1 0 0-16,1 0 0 0,-1 0 0 15,1 0 1-15,0 2 0 0,0-1 1 16,-4 4-1-16,5-2 0 0,-8 1-1 16,2 1 1-16,4-2 1 0,-5 3-2 15,-2-3 1-15,2 1-1 0,-1-1 1 16,2 2-1-16,-2-2 0 0,6-1-1 15,-7-1-1-15,10 1 0 0,2-2-12 0,-6 0-22 16,2 0-32-16,0 0-48 16,-6-5-99-16</inkml:trace>
  <inkml:trace contextRef="#ctx0" brushRef="#br0" timeOffset="207778.1281">19860 12008 81 0,'0'0'25'0,"0"0"5"0,0 0 0 16,0 0-3-16,0 0-5 0,0 0-6 16,0 0-3-16,0 0-3 0,0 0-3 15,-13-46-2-15,21 34 0 16,1 2-4-16,3 2-1 0,1-1 1 0,0 3-7 16,-2 1 3-16,0 4-3 0,0-2-1 15,-1 3 2-15,0 0-2 0,-1 0 3 16,1 2-3-16,-3 2 3 0,-1 2 1 15,-3-3 2-15,0 6 5 0,-3-3-2 16,0 5 3-16,0 0 1 0,-1-2 2 0,-7 1 1 16,2-2 4-16,-6 1 1 0,-2-3 5 15,4-1 9-15,0-1 7 0,0-3-1 16,4-1 2-16,-7 0-4 0,-1 0-5 16,4-2-4-16,-3-4-5 0,4 1-5 15,2-3-3-15,-2 1-1 0,3-2 0 16,2-1-3-16,1 6 0 0,0-7-3 15,3 5-1-15,0-6-1 0,0 2-2 16,0-1-2-16,3-3-2 0,0 5 1 16,4-1-3-16,-1 3 3 0,3 1-3 0,-2 2 2 15,2 4 3-15,5 0-4 0,-7 0 4 16,6 4-2-16,0 6-1 0,-4 2 1 16,3 3-1-16,-5-3 1 0,-3 2 0 15,-1-4 2-15,-2 2 2 0,1 0 0 16,-2-5 1-16,1 6-1 0,-1-6 0 0,0-2 3 15,0 1-3-15,0-2 2 0,0 0-1 16,0 0 2-16,-3 4-5 16,0-5-1-16,-4 2-15 0,-1-1-25 15,-1-1-36-15,0 1-25 0,-5-2-21 0,-1 3-16 16</inkml:trace>
  <inkml:trace contextRef="#ctx0" brushRef="#br0" timeOffset="208762.4835">19866 12047 265 0,'0'0'40'16,"0"0"1"-16,0 0-1 0,0 0-5 0,0 0-8 16,0 0-5-16,0 0-4 0,0 0-1 15,0 0-4-15,0 0-3 0,-12-53-3 16,12 52-5-16,0-1-1 0,0 1-3 16,0 0-1-16,0-1 0 0,0 0 1 15,0 1-3-15,0 1 4 0,0-2-1 16,0 2 2-16,0-2 0 0,0 2 0 15,0 0 2-15,0 0-2 0,0 0 0 16,0 0 0-16,0 0 0 0,0 0 1 16,0 0 0-16,0 0-1 0,0 0 0 0,0 0 1 15,0 0 0-15,0 0-1 0,0 9 0 16,1-4 0-16,-1 6 0 0,2 1-1 16,-1 0 0-16,-1 5 1 0,2 1-1 15,-2 7 2-15,1 0-1 0,-1-2 1 16,0 4-1-16,0 0 1 0,2 1-1 0,-2-1 2 15,1 0-2-15,1 0 0 0,-2-3 1 16,1-1 0-16,1-8 0 16,-1 3 0-16,-1 0-1 0,0-6 1 0,2 10 1 15,-2-4-1-15,0 0-1 0,0 6 1 16,0 0 3-16,0 1-4 0,0 0 4 16,-2 3-3-16,1 1-1 0,-2 1 0 15,0 4-2-15,1 2 1 0,-1 2 0 16,0 1 2-16,2-2-1 0,0-2 1 15,1-2-1-15,0-4-1 0,0-2 2 0,0-4 1 16,0-6 2-16,1-1 1 0,0 1-2 16,2 2 1-16,-1-3-1 0,1 2 1 15,-2 0-1-15,1 0 0 0,1 9 3 16,-2-3-4-16,1 2 4 0,-2-1-3 16,0 4-3-16,1 1 2 0,-1 4-2 15,0 4 0-15,0 3 0 0,0 3 0 16,0 3 0-16,0 2 0 0,-1-2-2 15,-1-5 2-15,2-4 0 0,0-5 0 16,0-5 0-16,0-5 2 0,0-3-2 0,0-3 0 16,0 0-2-16,2 2 4 0,-1 5 1 15,-1-1 1-15,0 1 2 0,0 0-6 16,0 0 0-16,0 1-1 0,0 0-1 16,0 1 4-16,0 2-2 0,0-1-2 15,0 2 2-15,0-2-1 0,0 0-1 16,0 1 2-16,0-10-1 0,0 0 1 15,0-4-1-15,0-2 0 0,0 2-1 16,0-4 1-16,0 2 0 0,0-1 1 16,0 0 0-16,0-7 0 0,2 3 0 0,-2-2 0 15,1-2 0-15,-1 2 0 0,1 6 0 16,1-5 0-16,-2 3 0 0,2 2 1 16,-2-6-2-16,2 6 1 0,-2-4 1 15,0-2-1-15,0 7-1 0,0-6 2 16,0 0-2-16,0 0-1 0,0-6 1 0,0 0-2 15,0 0-2-15,0 2-3 16,1 0-10-16,-1-2-13 0,0 0-19 16,0 1-19-16,2-1-28 0,-1 0-19 15,-1 0-44-15</inkml:trace>
  <inkml:trace contextRef="#ctx0" brushRef="#br0" timeOffset="209522.6347">19783 14195 476 0,'0'0'49'16,"0"0"-16"-16,0 0-11 0,0 0-7 15,0 0-4-15,0 0-4 0,0 0-2 16,0 0-3-16,0 0-1 0,-10-51-2 0,10 51 1 16,0-2-2-16,0 2 2 0,0 0-1 15,0 0-1-15,0 11 2 0,0 4 1 16,5 5-1-16,-1-2 2 0,0 3-2 16,3 0-1-16,-2 4 1 0,1 0 1 15,-2 3-2-15,2-1 3 0,-1 2-2 16,0-2-1-16,-1 3 1 0,0-3 1 15,1 1 2-15,-2 3-1 0,0-3 2 16,0 2-4-16,-2-5 0 0,2-2-1 16,-2-6 1-16,1 0 0 0,-2 1-2 0,1-6 2 15,0 8 0-15,1-8 0 0,-2-2 0 16,1 3 0-16,-1-9 0 0,2 2-2 16,-2-6 2-16,0 0 0 0,0 0 1 15,0 2 2-15,1-1-2 0,-1 1 2 16,0-1-2-16,0 1 1 0,2-1 0 0,-2 0 0 15,0-1-1-15,1 0-1 0,-1 2 0 16,2-2 0-16,-2 0 0 16,1-2 1-16,2-2-1 0,0-7 0 15,0-5 1-15,0 5-1 0,2-7 2 0,-2 1-1 16,0-1 1-16,0-6-2 0,2-1 1 16,-1 1-2-16,0 0 2 0,3-2-1 15,1 0-4-15,-1 1 4 0,0 1-4 16,-2 8 4-16,2 1 1 0,-3 6-1 15,0-1 0-15,1 2-2 0,-2-2 0 0,1 3 1 16,-2 2 1-16,2 2 1 0,-3-1-2 16,2 1 1-16,0-2-1 0,1-2 0 15,-1 2 2-15,2-2-1 16,0-3 0-16,-3 5 0 0,3-2 1 0,-3 3-1 16,-1-1 1-16,1 0 0 0,-2 5-1 15,0-6 1-15,0 3-1 0,-3-6 0 16,-3 2 0-16,-1 3 0 0,-2 1 1 15,5 2 1-15,-9 1 1 0,7 0-1 16,-7 0 0-16,-1 0 0 0,1 0-2 0,0 0-1 16,7 0-2-16,-6 0-6 0,-3 0-30 15,1-1-81-15,-6-6-171 0</inkml:trace>
  <inkml:trace contextRef="#ctx0" brushRef="#br0" timeOffset="212019.6381">20492 14589 292 0,'0'0'66'16,"0"0"-17"-16,0 0-3 0,0 0-12 16,-9-88-8-16,8 71-3 0,-1 4-2 15,-2-3-4-15,2 7-3 0,1 3-5 16,-3-3-4-16,1 5-1 0,-1 0-6 0,-7 0 2 15,1 4-2-15,-7 0 1 16,-5 7 0-16,3 6 0 0,1 3 0 16,3 4 3-16,-1 2-3 0,2 4 4 0,1 2-3 15,3 0-2-15,2 3 1 0,4-4-1 16,2 2 1-16,2-3 0 0,2-3 0 16,8-1 1-16,3-2-3 0,3-2 1 15,4-3 0-15,-1-3 0 0,3-1 0 16,1-4 0-16,-1 0 2 0,1-5-2 15,0-2 0-15,0-2 3 0,-3-7-1 0,2-5 2 16,0-1 0-16,-3-5 2 0,-2-1-1 16,-2-2 2-16,-3-2-3 0,-1-3 4 15,-4-1 2-15,0-3-2 0,-4 0 1 16,0-1-3-16,-3 0 4 0,0 2 0 16,0 2 5-16,-3 3-2 0,-6 4-2 15,-1 4-4-15,-2 2-3 0,3 6 0 16,-5 2-1-16,-3 3-1 0,1 5-2 15,-7 0 0-15,3 0 0 0,2 9-2 16,1 2-1-16,1 3-5 0,2 2-4 0,2 1-12 16,3 2-13-16,-1-1-28 0,6 1-43 15,1-3-56-15</inkml:trace>
  <inkml:trace contextRef="#ctx0" brushRef="#br0" timeOffset="212302.2983">20289 14578 455 0,'0'0'63'0,"0"0"-20"16,0 0-17-16,0 0-16 0,0 0-8 15,0 0-2-15,0 0-1 0,0 0 1 16,0 0 2-16,9 27-2 0,10-1 0 0,-2 1 0 15,2 2 0-15,-1 3-1 0,0 0 1 16,1 0-1-16,-3 1 1 0,3-2-1 16,-2-3-1-16,2-2-1 0,-1-1 0 15,2-4-5-15,0-3 0 0,3-2-8 16,-1-4-11-16,2-7-20 0,1-2-19 16,-1-3-44-16,0-4-60 0</inkml:trace>
  <inkml:trace contextRef="#ctx0" brushRef="#br0" timeOffset="212495.8621">20876 14713 511 0,'0'0'56'0,"0"0"-23"0,0 0-15 15,0 0-14-15,0 0-8 0,0 0-11 16,0 0-26-16,0 0-124 0,0 0-120 0</inkml:trace>
  <inkml:trace contextRef="#ctx0" brushRef="#br0" timeOffset="215314.8656">17818 12775 0 0,'0'0'14'0,"0"0"1"15,0 0 0-15,77-35-2 0,-57 27-2 16,-3 2-3-16,-2 2 0 0,-2-1-3 15,-2 2 0-15,-2 0 1 0,1 0 0 16,-5 1 0-16,2 2 0 0,-7 0-1 0,0-1 7 16,0 1 7-16,1 0 9 0,0 0 6 15,1 0-3-15,-2 0-7 0,0 0-11 16,0 0-9-16,0 0-3 0,-3 1-2 16,-7 4 0-16,-3 1 0 0,4-1-3 15,-5 1 2-15,2-1-5 0,4 0-1 16,-5 1-4-16,-1 2 0 0,0 1 0 0,1-1 1 15,-1 0-1-15,1-1 0 16,-3 0 1-16,-2 2 2 0,1-1 4 16,1-1 3-16,-1 1 2 0,-2 1 1 0,0-1 0 15,-2-1-1-15,-1 1 1 0,1-1 0 16,-2 3-1-16,-1-3 0 0,-2 4 0 16,0 0 0-16,-3 0 2 0,0 4-4 15,-2-2 2-15,3 2 0 0,-3 2-1 16,2 0 1-16,-1 2 0 0,0 0-1 0,-1 0 0 15,-1 0 1-15,2-1-1 0,1-1 1 16,2-1 0-16,2 0 2 0,2-3-1 16,4-1 3-16,3-3 3 0,5 0 2 15,3-4 9-15,4-2 5 0,0 0 0 16,4-3 3-16,-1 0-4 0,1 0-1 16,0 0-4-16,-2 0-2 0,2 0-7 15,0 0-1-15,0 0-4 0,0 0-1 16,0-4 1-16,0-1-1 0,2 2 1 15,4-3 1-15,-1 3-2 0,4-2 0 0,6-1 3 16,0 0-1-16,5-2 2 0,1 2 0 16,3-1 1-16,2-2-1 0,4-1 0 15,5 2 0-15,1-5-4 16,5 1 0-16,-2-3 0 0,1-2 2 0,4-3-1 16,-1 0-1-16,6-4-1 0,2 2 1 15,1-2-2-15,0-1-2 0,-3 2-2 16,-1 0-2-16,-3 2 2 0,-1 2 1 15,-2 1 4-15,-2-2-1 0,-4 3 1 16,-3 2 0-16,-8 3 0 0,-7 4 1 0,-3 2-1 16,-5 2-1-16,-6 2 0 0,1 0-1 15,-5 2 2-15,0-1 1 0,4-1-1 16,0 1 1-16,1-1-1 16,5-2 2-16,0 1 1 0,-1 0-1 0,8-3 0 15,-2 1 0-15,2-1-2 0,-3 1-1 0,3 1 2 16,-1-1-2-16,-4 2 0 0,3 0-2 15,-4 0-2-15,-7 2-6 16,1 1 1-16,-5 0 0 0,0-2 5 16,0 2 5-16,0 0 1 0,0 0 2 0,0 0-1 15,-3 2-1-15,-6 4 1 0,-1 0-1 16,6-4 0-16,-5 2-2 0,5-3 1 16,-1 1-1-16,0-1 0 0,5-1 0 15,-2 0 0-15,2 0 0 0,-1 0-1 16,-1 2-1-16,1-2-6 0,-1 0-7 0,1 2-6 15,-1-2-6-15,1 0-6 16,-1 0-8-16,1 0-7 0,0 0-1 0,-1 1 4 16,1-1 9-16,-1 0 9 15,1 0 5-15,-5 0 4 0,-1 2 8 0,-5-1 4 16,2 1 4-16,-4-1 2 0,-5 2 0 16,-3-2 0-16,-5 4 0 0,-1-2 2 15,2-1 1-15,2 1 8 0,6-2 7 16,0-1 8-16,6 2 4 0,-2-2 4 15,0 0-2-15,3 0 0 0,-2 0 0 0,1 0 2 16,-1 1 3-16,8-1-1 0,-7 0-4 16,6 0-6-16,-1 0-7 0,-5 2-4 15,6-1-4-15,1-1-1 0,-7 2 1 16,8 0-1-16,-1-2-3 0,-5 1 0 16,5 1-1-16,0-2 0 0,1 1 0 15,4-1 3-15,-3 0-2 0,3 0 1 16,0 0-2-16,-1 2 0 0,-1-2-2 15,1 0 0-15,-1 0-2 0,1 0 0 16,1 0 1-16,-2 0 1 0,2 0 0 0,2 0 1 16,9 0-2-16,8-2-2 0,6-1 1 15,-2 0-1-15,2-2-1 0,2 2 1 16,-1-1-1-16,1 1 0 0,-2-2-1 16,-2 2 0-16,-6 2 0 0,2-1-1 15,-1 1 0-15,-7-1 0 0,8 1 1 16,-7-1 1-16,1 1 0 0,-2-1 0 0,-5 2 2 15,1 0-2-15,-7 0 2 16,0 0-1-16,0 0 2 0,0 0 1 16,3 0-1-16,-2 0 0 0,1 0-1 0,-1 0-1 15,1 0 0-15,-1 0-1 0,1 0 0 16,-1 0 1-16,1 0-2 0,-2 0 0 16,1 0 0-16,-1 0 0 0,2 0 1 15,-2 0 1-15,0 0 0 0,1 0-1 16,-1 3 2-16,0 3 1 0,0 6-1 0,-7 2 0 15,-2-1 1-15,-5 4-3 0,-1 0 4 16,-2-2-3-16,-1 3 0 16,0-4-1-16,0 1 0 0,-2 1 0 15,1-3 0-15,2 2-2 0,-2 1-1 0,4 0-3 16,0 1 1-16,3 0-5 0,2-5-6 16,4-1-19-16,2 0-30 0,1-1-44 15,-1-2-42-15</inkml:trace>
  <inkml:trace contextRef="#ctx0" brushRef="#br0" timeOffset="215735.1492">17969 12773 351 0,'0'0'65'0,"0"0"-9"0,0 0-11 15,0 0-9-15,0 0-8 0,0 0-7 16,0 0-3-16,0 0-3 0,0 0-2 16,-41-71-1-16,40 69-2 0,1 2-3 15,0-2-2-15,-2 1 0 0,2 0-3 16,0-1 2-16,-1 1-4 0,1-1-2 15,0 1 0-15,0 1-1 0,0-2 1 16,0 2 2-16,0 0 1 0,6 5-2 16,5 7 2-16,1 5-1 0,-4-1-1 0,4 4 1 15,-5 2 0-15,2 2-1 0,-2 0 2 16,0 2-2-16,-1-2 1 0,0 2-2 16,-2-1 0-16,1 1-2 0,-3-3 4 15,1-5-3-15,-1-2 1 0,-2-3-3 16,0-8-6-16,2 8-6 0,-2-6-13 0,0-2-16 15,3 6-37-15,-1-6-67 16,-1-1-121-16</inkml:trace>
  <inkml:trace contextRef="#ctx0" brushRef="#br0" timeOffset="217054.8738">17107 13828 529 0,'0'0'40'15,"0"0"-15"-15,0 0-12 0,0 0-9 16,0 0-2-16,0 0-3 0,0 0-3 15,0 0-1-15,0 0 2 0,0 0 0 16,-12-21 2-16,12 35 4 0,0 5-4 0,0 7 4 16,0-2-3-16,0 1-1 0,0-3 1 15,0 1-1-15,0-6 0 0,0 1-1 16,0 0 1-16,0-4 0 0,2 6 1 16,-1-8 0-16,-1-6-2 0,0 0 2 15,0-6 0-15,0 0 2 0,0 0-1 0,0 1 6 16,3 1 2-16,-3 0 0 15,0-2-2-15,0 1-2 0,0-1-1 16,0-8 1-16,-4-4-1 0,-2-6 1 16,0 0 0-16,0-2 0 0,-2 1 0 0,2-3 0 15,0 1-4-15,0-2-4 0,0 0 4 16,-1 1-7-16,1 1 6 0,-1-1 1 16,6 7-1-16,-2-2 1 0,0-1-2 15,1 6 1-15,1-8-3 0,1 0 2 16,0 2-2-16,0-5 0 0,4 4 0 0,2-1 0 15,1 3-1-15,1 1 1 0,3 0-1 16,1 4 0-16,2 0 2 0,2 0-1 16,4 3 2-16,-1 2-2 15,3 2 0-15,-1 2 0 0,0 3 0 0,-1 0-1 16,2 1 1-16,-5 6-2 0,0 1 3 16,-3 4-1-16,-3 0 0 0,-4 4 2 15,-4 2-1-15,-1 1 1 0,-2 4 2 16,-8 1 1-16,-7 2 0 0,-5 0-2 15,-3-3 2-15,-1-2-1 0,-1-3 2 0,2-4 1 16,0-1 0-16,1-5 0 0,8-4 0 16,-2 2 0-16,7-3 1 0,3-3 0 15,2 1-2-15,4-1 2 0,-3 0-1 16,3 0 1-16,-1 0-1 0,0 0-2 16,-1 0-2-16,1 0-3 0,-1 0 0 15,1 0 1-15,1 0 1 0,0 0 1 16,0 3 1-16,3 4 3 0,8 1-3 15,4 3 4-15,0 0-5 0,1-1 1 16,3 1-1-16,-1 1 0 0,0 0 0 0,2 0-2 16,-1-1 1-16,4 1 0 0,0-1-1 15,1 0-2-15,0-1-1 0,1 0-4 16,-1 1-5-16,1-2-17 0,-2 2-38 16,-3-4-69-16,1 0-140 0</inkml:trace>
  <inkml:trace contextRef="#ctx0" brushRef="#br0" timeOffset="217666.9929">17617 13869 516 0,'0'0'48'0,"0"0"-12"15,0 0-9-15,0 0-8 0,0 0-7 16,0 0-5-16,0 0-4 0,0 0-5 15,0 0-3-15,-19-19 2 0,15 24 1 0,-2 11 6 16,-1 8-3-16,0 2 4 0,-2 3-4 16,3 1-2-16,-1 0 0 0,1 0 0 15,-2-1 1-15,0 2-1 0,1-4 1 16,0-3-3-16,2-7 3 0,0-2 1 16,2-5-1-16,2-6 2 0,-1 0-1 15,2-4 1-15,-1 0 1 0,1 0 0 16,0 0 1-16,-2 0-1 0,1-10-1 15,-1-8 0-15,1-7-1 0,1-1 0 16,0-1-1-16,0-2 3 0,4-1-1 0,2-2 1 16,1 0-2-16,-1 2 2 0,0 3-1 15,-2 2-5-15,2 8 4 0,-3 2-5 16,0 7 4-16,-1 3 0 0,0 0 0 16,-2 5-4-16,0-1 0 0,0 1 1 15,1 0 0-15,5 0 3 0,7 0-1 0,3 7 2 16,3 7-1-16,-2 2 5 15,-1 4-4-15,1 3 3 0,2 1-4 16,-3 1-2-16,3 1 1 0,-3 1-1 16,0 2-1-16,-2 1-2 0,2 1 0 0,-3 0-6 15,-1 1-13-15,-2-2-27 0,-1 2-39 16,-4-9-55-16,1 0-98 0</inkml:trace>
  <inkml:trace contextRef="#ctx0" brushRef="#br0" timeOffset="217859.6761">17497 14100 500 0,'0'0'23'16,"0"0"-10"-16,0 0-8 0,79-55-7 15,-50 44-7-15,3-2-17 0,3 1-58 0,0 0-176 16</inkml:trace>
  <inkml:trace contextRef="#ctx0" brushRef="#br0" timeOffset="218599.2253">18579 12589 212 0,'0'0'52'0,"0"0"-4"15,0 0-3-15,0 0-5 0,0 0-1 16,0 0-12-16,0 0-8 0,0 0-6 15,0 0-6-15,0 0-5 0,-16 0 0 16,16 0-1-16,0 0 1 0,0-1-2 0,0-4 2 16,4 0-2-16,8-4 0 0,5-1 1 15,1-1-3-15,2-1 3 0,1 0-2 16,0-1 0-16,0-1 1 0,1 0 0 16,1-1 0-16,0-2 0 0,3-1-4 15,3 0-1-15,2-3-6 0,-1 2-6 0,0-1-9 16,1 2-18-16,-2 2-31 15,-2 0-19-15,-4 4-27 0</inkml:trace>
  <inkml:trace contextRef="#ctx0" brushRef="#br0" timeOffset="218796.0296">19117 12230 42 0,'0'0'2'16,"0"0"-1"-16,0 0 1 0,0 0-2 16,0 0-2-16,0 0 5 15,0 0-3-15,0 0 0 0,78-29 0 0,-61 22-4 16,5-1-1-16,-2-1-8 0,2-2-13 16</inkml:trace>
  <inkml:trace contextRef="#ctx0" brushRef="#br0" timeOffset="219003.3943">19527 12025 400 0,'0'0'62'15,"0"0"-22"-15,0 0-12 0,0 0-11 16,0 0-8-16,0 0-6 0,0 0-6 15,0 0-8-15,0 0 3 0,0 0-9 16,5 4-11-16,10-7-21 0,6-1-31 0,-2-4-34 16,2 1-27-16</inkml:trace>
  <inkml:trace contextRef="#ctx0" brushRef="#br0" timeOffset="219175.6149">19804 11914 348 0,'0'0'48'0,"0"0"-14"0,0 0-15 0,0 0-8 15,0 0-8-15,0 0-7 0,0 0-3 16,0 0-12-16,0 0-22 0,4 18-65 16,-4-13-135-16</inkml:trace>
  <inkml:trace contextRef="#ctx0" brushRef="#br0" timeOffset="221287.4688">20078 11946 137 0,'0'0'52'0,"0"0"4"0,0 0-3 16,0 0-6-16,0 0-10 0,0 0-7 15,0 0-9-15,0 0-2 0,0 0-3 16,0 0-3-16,-21-9-4 0,19 7-4 15,1 2-3-15,-1-1-1 0,1 1-1 16,1 0-1-16,-2 0 1 0,2 0 0 16,-1-2-2-16,1 2 2 0,-2 0 2 0,2 0 1 15,-1 0 1-15,1 0 3 0,-1 0 2 16,1 0 1-16,-2 0 0 0,2 0 0 16,0 0-6-16,-1 0 1 0,1 0-3 15,0 0 0-15,0 0-1 0,0 0-1 16,0 0 1-16,0 0 2 0,0 0 0 0,0 0 2 15,0 0 0-15,4 3 2 0,5 3-1 16,-2-1 1-16,1 1 0 0,0-1-1 16,1 0 0-16,-1 0-2 15,2 0 0-15,2 2 0 0,-5-2-3 0,6 1 0 16,-3 1 1-16,-2-2 0 0,6 3 0 16,-2-1 0-16,0 1 1 0,3 1 0 15,-5-2-1-15,3-1-1 0,-1 2-1 16,2-1 0-16,2 4 1 0,1-2 0 15,1 2 1-15,1-2-1 0,-1 3 0 0,-2-4-1 16,3 2 1-16,-3-3-1 0,-3 0 2 16,-1-1-2-16,1 1 1 0,-5-2-1 15,5 0-1-15,-4-1 2 16,2 1-1-16,3 1 2 0,-3-1-2 0,2 0 0 16,0 2 1-16,2-1-1 0,3 2 0 15,-3-1 0-15,2-1 0 0,1 0 0 16,-1 2 1-16,-3-1-1 0,4-1 0 15,-5 1 0-15,3 3-4 0,-3 0 3 16,1 0 1-16,-1 1 0 0,-1 1 0 0,2 0 0 16,-2 0-2-16,2-1 0 0,-1 1 1 15,1 0 1-15,1-1 2 0,2-2-2 16,1 3 0-16,-1-3-1 0,1 0-1 16,-1 0 2-16,-1-3 0 0,1 2 0 15,-5-4-1-15,2 1 1 0,-5-2-1 16,1 2 1-16,4-1 0 0,-5-1 0 15,5 3 0-15,-5-1 0 0,0-2 2 16,5 3-2-16,-5-3 0 0,4 3 0 16,-3-3-3-16,0 0 3 0,4 2 0 0,-5-1 5 15,5 2-4-15,-2 2 5 0,-4-4-8 16,3 4 2-16,1-1 0 0,-6-1-1 16,4 4 1-16,-4-5-2 0,-3-1 0 15,4 2-1-15,-5-3 0 0,4 1 0 16,2 3 2-16,-5-4-1 0,2 1 1 0,-1-1 0 15,-1-1-2-15,5 2 1 0,-4-2-2 16,-1-1 0-16,1 1 0 16,-4-2 0-16,0 0 0 0,5 1-2 15,0 0-4-15,0 3-10 0,-1-3-15 0,-4-1-38 16,0 0-55-16,0 0-141 0</inkml:trace>
  <inkml:trace contextRef="#ctx0" brushRef="#br0" timeOffset="222267.3847">21404 12757 383 0,'0'0'53'16,"0"0"-13"-16,0 0-10 0,0 0-4 16,0 0-5-16,0 0-4 0,0 0-4 15,0 0-2-15,0 0-3 0,0 0-1 16,-26-27-3-16,25 26 0 0,1 1-1 15,-2-1 1-15,2 1-1 0,-1-2-2 0,1 2 3 16,-1-1-2-16,1 1-1 0,-2 0 4 16,2 0-3-16,-1 0-1 0,1 0 1 15,0 0 0-15,0 0 2 0,0 0 3 16,0 0 0-16,0 0-1 0,0 0 0 16,0 0-3-16,0 0 1 0,0 0 1 15,1 0-1-15,3 4 1 0,-1-1-1 16,2 0 0-16,2 2 0 0,-4-2-1 15,0 0-1-15,2 1-3 0,0-1 3 16,4 3 0-16,-1-1-1 0,1 1 2 0,4 1-3 16,0 0 0-16,3 0 0 0,0 2 0 15,-2 0-1-15,2 1 3 0,0 0-3 16,1 2 1-16,2 2 0 0,3 3-1 16,-1 0 0-16,4 2 2 0,-2 1-2 15,2 2 1-15,-1-1-1 0,1 1 0 16,-2 1 0-16,-1 1 1 0,-1-2-1 15,2 1 1-15,-2 0-1 0,2 2 1 16,2-1 4-16,-1 2-5 0,1-2 4 16,-1 1-3-16,2-3-2 0,0 0 0 0,-1-4-1 15,1 2 0-15,-3-4 0 0,2 2 0 16,1-1 1-16,1 0 0 0,1-1-1 16,-1 0 1-16,-1-1-1 0,0 2 0 15,0-2 0-15,0 0 1 0,-1 0 1 16,-1 0 2-16,-2-1-2 0,0 1 1 0,-1 0-1 15,-1-1-2-15,-2-1-1 0,-2 3-2 16,-4-2-8-16,-4-3-5 16,-2 0-14-16,-2-1-14 0,-4 1-28 0,0 3-43 15,-8-2-64-15</inkml:trace>
  <inkml:trace contextRef="#ctx0" brushRef="#br0" timeOffset="223403.2418">21410 12802 116 0,'0'0'49'16,"0"0"2"-16,0 0 2 0,0 0-3 0,0 0-4 15,0 0 0-15,0 0-7 0,0 0-5 16,0 0-2-16,0 0-4 0,2-14-1 16,-2 10-3-16,0-2-3 0,-2 1-3 15,-2-3-3-15,1 4-3 0,0 0-2 16,-1-3-4-16,2 1-2 0,-1 2 1 0,2 1-2 15,1 3 2-15,-4-5-2 0,2 2 1 16,-1-1-1-16,2 1-1 0,1 3 0 16,-2-2-1-16,2 2-2 15,0 0-1-15,-1-2 1 0,1 2-3 0,-2 0 1 16,2 0 2-16,-1 0-1 0,1 2 3 16,0 10-1-16,0 6 0 0,0 5 0 15,1-2 0-15,4 0-1 0,1 3 0 16,1-1 0-16,-2 4 1 0,1-2 1 15,2 0-2-15,2-3 1 0,-2 0-2 0,0-2 0 16,-1-7 2-16,0-1-2 0,-3-5 2 16,-2-2-1-16,2 3 1 15,-1-5 0-15,-1 0 1 0,0 0 2 16,-2-3 0-16,0 0 0 0,0 0-1 0,0 0-1 16,0-9-1-16,-1-5 2 0,-5-6-1 15,-1 2 0-15,-2-1 0 0,2-1 1 16,0-2 0-16,-2 1-1 0,1-2 0 15,0 1 0-15,1-1-1 0,0 0 1 16,-2 4 0-16,5 3-1 0,-1 1 0 0,3 6 1 16,0 3-2-16,-1-2 1 0,2 2 0 15,-1 2 0-15,1 1 1 0,1 3-2 16,-2-2 1-16,2 2-1 0,0 0 0 16,0-2 1-16,0 2-1 0,-1-1 2 15,1 1-1-15,0-2 1 0,0 2-1 0,0-1 1 16,0 1-1-16,0-1 0 15,0 1 0-15,0-2 0 0,-2 2-1 16,2-1-1-16,0 1 1 0,0 0-2 16,0 0 2-16,0-2 1 0,3 2 0 0,3 0 1 15,6 0 1-15,1 0-4 0,-2 0 2 16,1 0-1-16,2 0 1 0,4 0 0 16,-5 0 0-16,4 0 0 0,-4 0-1 15,0 0 1-15,7 0 0 0,-8 0 0 16,8-3 1-16,-8 1-1 0,-5 1-1 15,3-1 1-15,-6 2-1 0,1-1 0 0,1 1 1 16,-6 0 0-16,0 0-1 16,0 0 1-16,1 0 0 0,1 0 0 15,-2 0 1-15,0 1-1 0,0 4 1 0,0 4 0 16,-3 0 0-16,-3 0 3 0,1-1-4 16,0 1 0-16,0-1 0 0,-2 0-1 15,0 3 2-15,0 2-1 0,-4 0 1 16,2 2-1-16,-3-1 1 0,0 1-2 15,-1 2 1-15,0 1 0 0,-1 0-1 0,-1 2 1 16,0 0-1-16,0-2-3 0,-1 0 2 16,4-5-4-16,4-2-8 0,1-4-25 15,4-5-46-15,1 3-100 16,2-5-118-16</inkml:trace>
  <inkml:trace contextRef="#ctx0" brushRef="#br0" timeOffset="224414.3865">22462 12980 547 0,'0'0'34'15,"0"0"-12"-15,0 0-10 0,0 0-6 0,0 0-5 16,0 0-3-16,0 0 0 0,0 0 0 16,0 0 0-16,0 0 3 0,-3-3-3 15,12 11 1-15,3 7 1 16,-3-1 0-16,1 2 0 0,-4 0 0 0,-2-4 0 16,1 3-1-16,-3 1 1 0,0-5 0 0,1-1-1 15,-2-1 1-15,1-3 0 16,-2-1 1-16,1 0-1 0,-1-5 1 15,0 0-1-15,0 0 2 0,0 2 3 16,2 0 4-16,-2-1 3 0,0 1-2 0,0-2 0 16,0 0-3-16,0 0-1 0,-6-8 0 15,-3-5 1-15,0-4-2 0,1 0 0 16,1-1-2-16,1 0-1 0,0-3 0 16,0 1 0-16,-1-1-2 0,1-2 1 15,0 2 1-15,2-2-2 0,1 6 0 0,2-3 0 16,1 2 0-16,0 5-2 15,0-9 1-15,0 4-1 0,5 1-1 16,3-2 2-16,2 0-1 0,3 6-1 16,0 0 2-16,-2 6-1 0,2 1 1 0,-4 3 1 15,3 0-2-15,5 1 0 0,0 2 0 16,5 0 0-16,-5 0 0 0,2 5 1 16,-3 1 0-16,0 4-1 0,-3 1 0 15,-3-2 0-15,-4 3 1 0,-2-2 0 16,-4 3 1-16,0 7-1 0,0-1 1 0,-9 5 0 15,-3-3 0-15,-4 0 1 0,-5-3-1 16,-2-1 0-16,-1-2 1 16,2-4 0-16,5-4 2 0,1-2 1 15,6-2 0-15,4-3 0 0,2 2-1 0,4-2 0 16,-2 0-2-16,2 0 0 0,-1 0-1 16,-1 0 0-16,1 0-1 0,-1 0 0 15,1 0-3-15,-1 1 2 0,2-1 1 16,-1 1 0-16,1 4 1 0,0 0-1 15,3 2 1-15,7 3 0 0,4-3 0 0,5 2 0 16,0-2-1-16,1 0-2 0,2 2 0 16,1-2-2-16,0 0-3 0,-1 0-8 15,0 1-13-15,-1-3-21 16,1 2-35-16,-5 0-48 0,3-1-73 0</inkml:trace>
  <inkml:trace contextRef="#ctx0" brushRef="#br0" timeOffset="225235.1402">22975 12993 558 0,'0'0'46'0,"0"0"-11"0,0 0-8 15,0 0-6-15,0 0-6 0,0 0-4 16,0 0-5-16,0 0-3 0,0 0-3 15,-22-16-1-15,21 16 0 0,-1 0 0 16,2 6 1-16,-1 7-1 0,1 3 0 16,0 2 1-16,0 6-3 0,0-3 2 0,1-4-2 15,1-1 2-15,-1 1-2 0,1-3 3 16,-2 4 4-16,1 0-5 0,-1-4 5 16,0 2-6-16,0-3 1 0,0-9-1 15,0 3-1-15,0-7 2 0,0 0 0 16,0 0 1-16,0 1 1 0,0 1 1 0,0-1 2 15,0 0-3-15,0-1 1 0,0 0-1 16,-3-7-5-16,-3-6 6 0,-1-4-5 16,1-2 3-16,2 6 2 15,-3-4-1-15,2 2 1 0,3 3-1 0,-3-6 1 16,2 2-2-16,0 6 1 0,0-7-1 16,0 7 2-16,1-1-2 0,-1 0 1 15,2 5-1-15,1-6-1 0,0 6-1 16,0-8 1-16,0-4 0 0,6 3 0 15,3-5-1-15,1 4 2 0,6 2-3 0,-1 2 2 16,3 1 0-16,-4 5-2 0,3 1 0 16,-7 2 0-16,2 3 0 0,6 0 1 15,-2 0 1-15,3 5-3 16,-2 5 2-16,-3 2-1 0,-3 3 1 0,-2 2 0 16,-3 4 2-16,-2 0-2 0,-4-1 2 15,0 1-1-15,-2 0 1 0,-5-1 0 16,-3-2 1-16,-1-4-1 0,0-3 1 15,-1-2 0-15,0-2 0 0,2-3 1 16,-6 1 0-16,7-3 1 0,5-2 0 0,-1 2 0 16,-2-2-2-16,3 0 1 0,0 0-1 15,-1 0 0-15,2-4 0 0,2-1-1 16,-1 1-2-16,2-4 0 0,2 0 0 16,8-3 1-16,-1 3 1 0,5 2-2 15,1 1 1-15,-4 1-1 0,5 2 0 16,1 2 1-16,-2 0-2 0,5 0 1 15,-1 5 1-15,-5 2 0 0,2 1 2 16,-3 2-1-16,2 3 0 0,-1 0 0 16,-1 1 0-16,-1 3-1 0,-4-2 2 0,-2 0 3 15,-4 0-4-15,-2 0 4 0,0 0-4 16,-9 4 2-16,-4-4 0 0,-3-5 0 16,-3 0 0-16,0-4 0 0,-2-1-1 15,-4-1 1-15,3-1-1 0,4-3 1 16,-2 0 0-16,6 0-2 0,0 0-2 0,-3-5-14 15,6-1-42-15,-1-5-158 16,6 4-93-16</inkml:trace>
  <inkml:trace contextRef="#ctx0" brushRef="#br0" timeOffset="225416.5481">23455 13207 280 0,'0'0'-249'0</inkml:trace>
  <inkml:trace contextRef="#ctx0" brushRef="#br0" timeOffset="227300.4386">19821 12615 240 0,'0'0'42'0,"0"0"-4"0,0 0-8 16,0 0-6-16,0 0-4 0,0 0-9 15,0 0-3-15,0 0-5 0,0 0 0 0,0 0-3 16,-6-19 0-16,6 17-2 0,0 2 2 16,0-1 3-16,0 1-2 0,0 0 1 15,0 0 0-15,0 0 2 0,0 0-2 16,0 0 0-16,0 0 2 0,0 0 1 16,0 0 0-16,0 0 1 0,0 0 3 15,0 0-2-15,0 0 2 0,2 0 1 16,3 0 2-16,4 3 0 0,0 1-2 15,1-3-2-15,0 3 1 0,2-3-3 16,6 1 2-16,1-2-2 0,7 0-1 0,0 0 0 16,-1 0-4-16,1-7 1 0,-3 2-1 15,0-3 2-15,2-1-2 0,-2-2 0 16,0 1-1-16,-4-1-5 0,1 0 5 16,-4 1-4-16,1 0 6 0,2 0 1 15,-2 0 0-15,2-3 1 0,-1 2 0 0,-1 1-1 16,-1-1 0-16,-2-1 0 15,-2 0-1-15,-2 4 1 0,-1-2-1 16,-1-2 1-16,-2 4 1 0,4-4-2 16,-3 0 1-16,-2 2 0 0,2-2 0 0,-2 5 1 15,0-2 0-15,-1-1-2 0,-1 5 1 16,2-2-1-16,-2 5 1 0,0-1-2 16,-1 0 0-16,-2 3 0 0,0-3 0 15,0 3 0-15,2 0 1 0,-2-1-1 16,0 1 1-16,1-1 0 0,-1 1 1 0,0-2 0 15,2 2-1-15,-2 0-1 16,0 0 1-16,0-1-4 0,0 1 0 16,0 0 0-16,0 0-4 0,0 0-1 15,0 0-2-15,0 0-6 0,0 0-4 0,0 0-14 16,0 0-14-16,0 0-34 0,0 4-43 16,0 3-85-16</inkml:trace>
  <inkml:trace contextRef="#ctx0" brushRef="#br0" timeOffset="230448.6797">20051 13098 176 0,'0'0'39'0,"0"0"-1"0,0 0 3 16,0 0-2-16,0 0-6 0,0 0 3 15,0 0-6-15,0 0-6 0,0 0-7 16,0 0-3-16,-29-38-4 0,26 35 2 0,2 0-2 16,1 3 1-16,-2-1-1 0,2 1-2 15,0-2-2-15,0 1-3 0,0-8-2 16,0 3-1-16,0-6 0 0,2-3 1 16,2 8 1-16,3-7-2 0,3 5 1 15,-4 3-1-15,6-5 0 0,-1 4-1 16,-2 3 1-16,3-5-3 0,-3 7 1 0,-4 0 0 15,4 0 0-15,-4 2-2 16,7 0 1-16,-3 0 0 0,-2 4 1 16,0 0 0-16,-1 4 1 0,-2-1 2 0,-1 6-2 15,0-4 2-15,-3 6-1 0,0 6-1 16,0-3 1-16,-5 5 0 0,0-3 0 16,-2-4 0-16,-2-1 0 0,0 0 1 15,-2-1-1-15,4-4 1 0,-4 0-1 16,5-5 1-16,2-1 4 0,1 1-4 0,3-5 7 15,0 0-7-15,0 0 2 0,0 1 0 16,-1 1-6-16,0-2 6 16,1 0-6-16,-2 1 4 0,2-1-2 0,0 0-3 15,0 0 2-15,7-3-2 0,8-4 2 16,3-4 1-16,0 4-1 0,-2 0 0 16,-2 2 1-16,2 2 1 0,-4 1 0 15,5-1 1-15,-7 3-1 0,-1 0 0 16,2 0 1-16,-5 5-2 0,1-2 1 15,-4 7 0-15,-1 4 5 0,-2 1-3 0,-6 3 5 16,-4 0-4-16,-5-3-2 0,1-1 1 16,-2-2-1-16,0-3 0 15,-3 0 0-15,1-2-1 0,0-1 1 16,2-2-1-16,2-1-1 0,2 0-2 0,7-3-6 16,-1 2-7-16,0-2-39 0,1-2-55 15,-2-8-104-15</inkml:trace>
  <inkml:trace contextRef="#ctx0" brushRef="#br0" timeOffset="230848.7399">20377 12885 422 0,'0'0'50'0,"0"0"-19"0,0 0-15 0,0 0-7 16,0 0-6-16,0 0-4 16,0 0 0-16,0 0 0 0,0 0-2 0,-57 26 1 15,45-5 2-15,5-1-1 0,0 1 2 16,2 2-2-16,4-7 1 0,-1 2 0 16,2 2 0-16,0-2-2 0,3 3 5 15,5-5-3-15,2 0 0 0,3-5 1 16,0-3-1-16,6-1 1 0,-2-3 2 0,5-2-3 15,-1-2 0-15,0 0 1 16,-1-5 0-16,0-3 1 0,-4-2 3 16,0-2 2-16,-4-2 3 0,-5-3 1 15,0-1 0-15,-3-1 0 0,-4-4-4 0,0-3 1 16,-1 0 0-16,-9-1-2 0,-2 1-1 16,-3 1-1-16,-2 5-1 0,-1 2-3 15,-1 6-1-15,3 4-5 0,0 4-4 16,-1 4-18-16,0 10-33 0,-4 4-71 15,5 9-117-15</inkml:trace>
  <inkml:trace contextRef="#ctx0" brushRef="#br0" timeOffset="231156.0802">20570 12943 525 0,'0'0'46'0,"0"0"-16"0,0 0-12 16,0 0-6-16,0 0-5 0,0 0-3 16,0 0-5-16,0 0 0 0,0 0 0 15,0 0-1-15,24-46 1 0,-7 42-2 16,6 0-3-16,-6 0 1 0,-1 1 0 15,-6 0 0-15,3 2 1 0,0-2-4 0,-2 1-1 16,1-1-4-16,-7 2-4 16,0 1-9-16,-5 0-16 0,0-2-14 0,0 2-25 15,2 0-18-15,-1-1-20 0,1-1-19 16</inkml:trace>
  <inkml:trace contextRef="#ctx0" brushRef="#br0" timeOffset="231383.6217">20648 12696 429 0,'0'0'64'0,"0"0"-21"0,0 0-12 0,0 0-8 16,0 0-11-16,0 0-4 0,0 0-6 16,0 0-1-16,0 0 0 0,-25 7 1 15,17 16 1-15,2 1-3 0,2 5 2 16,2 0-3-16,2 4 0 0,0 1 0 15,0 0 0-15,3 3-3 0,2-4-1 0,0-1-6 16,2-2-6-16,1-3-23 0,0-2-38 16,-2-6-54-16,3-1-94 0</inkml:trace>
  <inkml:trace contextRef="#ctx0" brushRef="#br0" timeOffset="231926.124">20811 12793 512 0,'0'0'32'0,"0"0"-15"15,0 0-9-15,0 0-6 0,0 0-1 16,0 0 1-16,0 0 0 0,0 0-2 15,0 0 1-15,0 0-4 0,-37 86 3 16,33-61-1-16,2-2 2 0,1 1-1 16,1-8 0-16,0 1 0 0,0 0 0 0,0-6-1 15,3 5 1-15,1-7-1 0,-3-5 1 16,5 3 1-16,-2-4 0 0,4-3 0 16,4 0 2-16,0-1-1 0,3-12-1 15,1-3 1-15,-3-4 1 0,0-4 2 16,-3-2-2-16,-1-3-1 0,-1 0 2 15,-4 0 2-15,-1 0 0 0,-3 3 2 0,0 1-1 16,0 0-1-16,-7 3 1 16,-1 2 0-16,-3 3 2 0,0 4 2 15,-4 1-3-15,1 2-2 0,-3 3-3 0,-3 4-4 16,-1 3 1-16,-1 0 0 0,3 1-1 16,-1 7 1-16,7-2-1 0,2 3 0 15,0 2 0-15,2 2 0 0,0-1 0 16,4 3-2-16,4-1 2 0,1 1-2 15,0 3 3-15,9-4 0 0,5 0 0 0,4-2 1 16,3-2-1-16,5-3 1 0,2-2-1 16,3-3 1-16,1 0-1 0,1-2-2 15,1 0 0-15,-4 0-3 16,0-3-1-16,1-2-2 0,-4 2-9 0,-2-6-33 16,-2 1-55-16,-7 2-134 0</inkml:trace>
  <inkml:trace contextRef="#ctx0" brushRef="#br0" timeOffset="232725.9809">19497 12829 129 0,'0'0'37'0,"0"0"-1"15,0 0-1-15,0 0 0 0,0 0 2 16,0 0 6-16,0 0-1 0,0 0-2 15,0 0-4-15,22-15-3 0,-21 13-5 16,1 2-5-16,-2 0-4 0,0 0-4 0,1 0-5 16,-1 0 0-16,0 0-2 0,0 0 1 15,0 0-2-15,0 0-2 0,-7-1-2 16,-8 1-2-16,-4-2 1 0,-5 1 2 16,4-3 1-16,1 0 3 0,-1-5 0 15,1 0-1-15,0-1 0 0,-4-1-3 0,1 0-2 16,-2 2 0-16,2 0-1 15,-1-1 1-15,3 0-2 0,1 0 0 16,0 1 1-16,3-2 0 0,0-1 0 16,1 0 0-16,1-3-1 0,3 0-1 0,-1-4 2 15,2-2-2-15,3-2-4 0,2-3 3 16,2 1-7-16,1-3 3 0,2 1-1 16,0 1-3-16,5 2 0 0,0 5-2 15,-1 4-3-15,-1 5-2 0,-2 5-7 16,1 0-19-16,-2 5-33 0,0-1-34 0,0 1-19 15,0 0-42-15</inkml:trace>
  <inkml:trace contextRef="#ctx0" brushRef="#br0" timeOffset="233278.3543">18797 12506 265 0,'0'0'63'0,"0"0"-10"0,0 0-11 15,0 0-6-15,0 0-7 0,0 0-3 16,0 0-1-16,0 0-5 0,0 0-1 0,0 0-3 16,-30-40-6-16,28 39-2 0,2 0-5 15,-1-1-2-15,1 1-1 0,0 1 0 16,0-2 1-16,0 2 0 0,0 0 0 16,0 0 1-16,1 9 0 0,8 3 2 15,0 5 1-15,-1-2 3 0,0 2-4 0,2 1 3 16,-2 0-5-16,1 0 0 0,1 2 1 15,-1 0-1-15,0 0-1 16,-1 1 2-16,2 0-2 0,-1 0-1 16,0 2 1-16,2 0 0 0,1 0-1 0,2-2 0 15,-1-2 1-15,2 1-2 0,1 0 2 16,-2-3-2-16,3 0 0 0,2-4 0 16,-1-1 0-16,2-1 1 0,-1-3 0 15,4-2 0-15,0-4 0 0,0 3-1 16,-1-1-1-16,-1-2 1 0,0 3-3 0,-4 0 0 15,2 2-1-15,-3-1-2 0,-2-2 0 16,-1 2-2-16,-3-2 0 0,-1-2-7 16,1 2-4-16,-5-3-8 0,6-1-14 15,-2 0-24-15,0-1-36 0,2-9-63 16</inkml:trace>
  <inkml:trace contextRef="#ctx0" brushRef="#br0" timeOffset="234700.3961">18502 11812 148 0,'0'0'50'0,"0"0"3"0,0 0-1 15,0 0 0-15,0 0-9 16,0 0-7-16,0 0-11 0,0 0-6 0,0 0-5 16,-35-39 0-16,32 28-3 15,1 0 0-15,0 6-3 0,2-8 0 0,0 6-1 16,0-4-3-16,0-1-2 0,4 1-2 16,-1 1 0-16,2 0-1 0,-1 3-2 15,-1 3 2-15,3-4-1 0,-3 4 2 16,4-1 2-16,0-2-3 0,-1 3 0 15,0-3 1-15,-3 5-3 0,4-3 2 0,-2 4-2 16,-2 0-1-16,2-1-2 0,-1 2 1 16,3 0-1-16,5 6 2 0,1 5 2 15,-1 1 2-15,-1 6 0 0,-2 0 0 16,-2 1 0-16,-1 3 0 0,-4-7 0 16,0 3 0-16,-2 1 0 0,0-6 1 15,0 7 2-15,0-8-1 0,0 0 2 16,0 1-2-16,-2-9-2 0,2 2 2 15,-1-1-1-15,0-1 0 0,-2 1 0 16,2-1 1-16,1-4 1 0,0 0 0 0,0 0 1 16,0 0 1-16,0 0-1 0,0 2-1 15,0 0 1-15,0-2-2 0,0 1 3 16,0-1-3-16,0 2-1 16,0-2-2-16,0 0-4 0,0 1 2 0,0-1 2 15,0 0-1-15,0 1 2 0,4-1 2 16,3 0-2-16,5 0 0 0,2 0 0 15,-4 2 0-15,2-2-2 0,-8 0 1 16,6 3 0-16,-6-1-2 0,1-1 1 16,-1 1 1-16,-2 1 0 0,-1 1 1 0,-1 7 1 15,0 3-1-15,-7-1-1 0,-5 5-1 16,-5-2 0-16,1-5-1 0,-1 3 1 16,-2-3-4-16,3 0-11 0,4-4-13 15,-2-2-29-15,5-4-40 0,3-1-63 16</inkml:trace>
  <inkml:trace contextRef="#ctx0" brushRef="#br0" timeOffset="235135.248">18762 11509 398 0,'0'0'51'16,"0"0"-18"-16,0 0-13 0,0 0-10 16,0 0-5-16,0 0-4 0,0 0-1 15,0 0 0-15,0 0-1 0,0 0 2 16,-52 80 0-16,47-54 0 0,2 0-2 16,1-2 1-16,2-1-2 0,0-7 1 15,0-1 0-15,2 1 0 0,1-7-1 16,5 6 0-16,-2-4 2 0,0-3-3 15,3 0 1-15,-1-1 1 0,1-4 0 16,0 1 4-16,1-3 0 0,1 1 0 0,-1-2 1 16,3 0 0-16,-4 0 1 0,1-3 1 15,-2-3 4-15,4-3 0 0,-6 3 2 16,3-6-1-16,-5 4-2 0,0-4 2 16,-1-6-5-16,-3 6 1 0,0-8 1 15,0-1-2-15,-1 6 1 0,-6-9-1 16,0 6-1-16,1 5 1 0,-2 1-2 15,-3 1-2-15,4 4-2 0,-6-1-5 16,3 5-3-16,-2 3-5 0,-5 0-16 16,2 4-25-16,-5 7-54 0,7 3-74 0</inkml:trace>
  <inkml:trace contextRef="#ctx0" brushRef="#br0" timeOffset="235355.4868">18976 11565 559 0,'0'0'39'0,"0"0"-16"0,0 0-11 15,0 0-8-15,0 0-6 0,0 0-4 16,0 0-3-16,0 0-5 0,0 0-16 15,0 0-30-15,70-60-56 0,-57 52-63 0</inkml:trace>
  <inkml:trace contextRef="#ctx0" brushRef="#br0" timeOffset="235959.003">19239 11197 467 0,'0'0'45'16,"0"0"-12"-16,0 0-10 0,0 0-6 16,0 0-8-16,0 0-3 0,0 0-4 15,0 0-1-15,0 0 5 0,-56 13-6 0,50-3 4 16,2 6-4-16,-2 0 1 15,4 3-2-15,-1 4 0 0,1 0 1 16,2 2-2-16,0-3 2 0,0 3-1 16,0 0 1-16,3-3-1 0,1 1 1 0,3-2-2 15,-1-2 0-15,0 0-1 0,0-5 1 16,1-2-1-16,-1-5-1 0,1-3 1 16,6 5-1-16,1-8 2 0,7-1 2 15,1 0 2-15,2-10 1 0,1-4-1 16,-3-5 2-16,1 0-2 0,-3-1 1 0,-4-1 2 15,-3 0 1-15,-3-1 1 16,-4 1 0-16,-3-1 3 0,-3 1-3 16,0 0 1-16,-6 1-1 0,-5-2 0 15,-4 1-2-15,-1 1-5 0,-4 1 4 0,-3 4-5 16,-2 5 3-16,-1 2 0 0,-3 3-2 16,0 4 0-16,1 1 0 0,2 3 5 15,3 6-5-15,4 3 3 0,4 0-7 16,4-1 1-16,6 1 0 0,2-3 1 15,3 2 2-15,0 6-1 0,5-4-1 0,7 4 0 16,5-3-3-16,2-4 2 0,4-2 0 16,2-4-1-16,1 0 0 0,1-4 2 15,-2 0 1-15,1 0-1 16,-3 0-1-16,-7-4 0 0,-1 0-1 0,-5 1-1 16,0-2-1-16,0 1-4 0,-3-2-9 15,3 1-15-15,-4-2-18 0,1 0-34 16,-1-2-34-16,0 2-56 0</inkml:trace>
  <inkml:trace contextRef="#ctx0" brushRef="#br0" timeOffset="236235.9018">19384 10912 416 0,'0'0'54'0,"0"0"-19"0,0 0-12 16,0 0-9-16,0 0-2 16,0 0-1-16,0 0 1 0,0 0 0 0,0 0-3 15,0 0-3-15,36 46-1 0,-21-24-2 16,2 3-1-16,-2 0-1 0,0 6 0 16,-1 1 2-16,-3 3 1 0,-1 2-4 15,-4 3 2-15,-2 1-5 0,-2 0-1 16,-2-2 0-16,0 3-2 0,-7-1-4 0,-2-1-15 15,-3 3-30-15,-2-3-63 0,-3-1-94 16</inkml:trace>
  <inkml:trace contextRef="#ctx0" brushRef="#br0" timeOffset="236782.7721">18259 11519 312 0,'0'0'74'0,"0"0"-14"0,0 0-16 15,0 0-10-15,0 0-12 0,0 0-7 16,0 0-8-16,0 0-2 0,0 0-1 16,-21-1 0-16,15 18 3 0,0 8-1 15,1 6-1-15,2 2 5 0,1 2-7 16,2 2 0-16,0-3-1 0,0 3-1 0,0-1 4 15,2 1-1-15,6-1 2 0,2-2-5 16,3-4 0-16,3-1-1 16,4-2-2-16,2-1-2 0,4-1-3 15,1-3-4-15,4-2-17 0,2 1-37 0,0-6-75 16,2 0-122-16</inkml:trace>
  <inkml:trace contextRef="#ctx0" brushRef="#br0" timeOffset="258942.5185">20119 11937 1 0,'0'0'9'0,"0"0"-1"16,0 0 2-16,0 0 3 0,0 0 3 16,0 0 6-16,0 0 0 0,0 0 1 15,0 0 0-15,0 0-3 0,-21 0 0 16,21 0-2-16,-1 0-5 0,1 0-2 16,-3 0-3-16,3 0-4 0,0 0 3 15,0 0 7-15,0 0 10 0,10 0 6 16,5 3-1-16,5 0-4 0,3 0-11 15,-1-2-2-15,4-1-5 0,1 2 0 16,2-2-1-16,2 0-1 0,2 0 3 0,3 0 0 16,4 0-3-16,2 0 3 0,4 1-5 15,4-1 0-15,2 0 0 0,3 0 0 16,0 0-2-16,3 0 1 0,3 0-1 16,2 0 0-16,4 0 1 0,2-1 1 15,0-4 0-15,2-1-1 0,1 0-1 16,-1-1 0-16,-3-3 0 0,-1 2 1 15,-2-2-2-15,-4 1 4 0,-3 1-2 16,-2 1 1-16,-1 1 1 0,0 0-4 16,-1 0 5-16,-3 3-10 0,0-1 5 0,-5 3 7 15,-2 1-7-15,-4 0 4 0,-1 1-4 16,-1 3-4-16,1-1 4 0,-2 0 0 16,0 1 1-16,-1-1 3 0,-1 2-4 15,-3-2 0-15,-1 0 2 0,0-1-2 16,-4-2 0-16,1 0-2 0,-2 0 2 0,1 0 3 15,0 0-3-15,-1-2 2 0,-1-1-1 16,0 0-1-16,-2-2 1 16,-2 2-4-16,-2-1 4 0,-4 1-6 15,1 0 5-15,1-1 0 0,-7 3 0 0,9 0 2 16,-2-2-1-16,-5 3-1 0,5-2 1 16,-4 1-1-16,-3-1 2 0,2 2 0 15,-2-2 0-15,0 1 1 0,-5-1 0 16,6 1 2-16,-7-1-2 0,1 1-1 15,-1 1 2-15,0-1-2 0,1-1-1 0,-1 1 0 16,2-1-1-16,-6 2 1 0,0-2-1 16,0 2 0-16,1 0-2 0,1-1-2 15,-1 1-4-15,1-2-5 0,-1 2-4 16,1 0-1-16,-1 0 0 0,0 0-3 16,1 0-9-16,-1 0-13 0,-1 0-12 0,2 0-23 15,-1 0-25-15</inkml:trace>
  <inkml:trace contextRef="#ctx0" brushRef="#br0" timeOffset="261002.9238">22094 11783 23 0,'0'0'15'0,"0"0"1"0,0 0-3 16,0 0-1-16,0 0-3 0,0 0 0 15,0 0-3-15,0 0 2 0,0 0 0 16,0 0 1-16,20-12 2 0,-20 12 0 0,0 0 2 16,2 0 1-16,-2 0 1 0,0 0-2 15,0 0-2-15,0 0-2 0,-2 0-1 16,-2 0 0-16,-6 0-2 0,-4 5 0 16,0 1 0-16,-6 0 1 0,2 2-2 15,-3 1-1-15,-1 0 0 0,-2 2-2 16,1 0 2-16,-2 1-3 0,-1 2 2 15,2-1-3-15,1 0 0 0,1-3 3 16,1 3-2-16,1-4 1 0,7-1 0 16,-1-2 1-16,5-3 0 0,-3 0 4 0,1 0 4 15,1-2 1-15,0 1 1 0,4-2 1 16,-6 1-1-16,7-1-4 0,-1 0 0 16,-7 0-2-16,7 0 0 0,0 0-1 15,0 0 0-15,6 0 0 0,-1 0 0 16,1 0-2-16,-2 0 0 0,1 0-3 0,-1 0 0 15,1 0 0-15,0 0 0 0,-2 0-1 16,2 0 1-16,-1 0 0 16,1 0 2-16,-1 0-1 0,1 0 2 15,-1 0 1-15,2 0 1 0,-1 0 1 0,1 0-1 16,0 0-1-16,0 0 0 0,0 0-3 16,0 0 1-16,3 0-2 0,3 2 2 15,6-1-3-15,6 2 0 0,-1 1 0 16,6 0 0-16,-4 0-2 0,0 3 2 15,1-1 0-15,-2 1-2 0,0 1 1 0,0 1-2 16,0 0 0-16,0 0-1 16,1 0 2-16,1 2 0 0,0-4 1 0,2 1-1 15,-1-2 2-15,-5-1 0 16,0 0-1-16,0-3 2 0,-4 0-1 0,4 1 2 16,-5 1-2-16,-7-4 0 0,7 0 0 15,-7 0-2-15,0 0 0 0,3 2 0 16,-7-2-2-16,0 0-3 0,0 0-1 15,2 0-2-15,-1 2-1 0,1-2-2 16,-1 1-7-16,-1-1-18 0,0 2-26 0,0-2-25 16,0 1-35-16</inkml:trace>
  <inkml:trace contextRef="#ctx0" brushRef="#br0" timeOffset="261398.9241">22009 11800 261 0,'0'0'79'0,"0"0"-15"0,0 0-6 15,0 0-11-15,0 0-14 0,0 0-7 16,0 0-8-16,0 0-4 0,0 0-3 0,-19-62-5 15,19 62-4-15,0-2-5 16,-1 2-2-16,1-1 0 0,0 1 1 16,0 0 2-16,0 1 3 0,0 13 0 15,0 4 0-15,4 5-2 0,0 1 0 0,1 1 6 16,-1 2-4-16,0 2 3 0,-1 0-3 16,0-1-1-16,0 1-1 0,0-3 1 15,0-2 0-15,0-2 0 0,-2-7 1 16,2 0-1-16,-1-6 0 0,0-4 0 15,0 1-1-15,-2-6 1 0,0 0 2 0,0 0-1 16,1 1 1-16,-1 1 0 0,0-2-5 16,1 0-8-16,-1 0-30 0,0-2-82 15,0-7-159-15</inkml:trace>
  <inkml:trace contextRef="#ctx0" brushRef="#br0" timeOffset="264019.4626">16790 11997 73 0,'0'0'50'0,"0"0"3"16,0 0-3-16,0 0-7 0,0 0-13 16,0 0-9-16,0 0 0 0,0 0-3 15,0 0-2-15,-15-3-2 0,14 2-3 16,-1-1 0-16,2 1-3 0,-1 0-4 0,1-1-3 15,-3 2-3-15,3-2 1 0,0 2 1 16,0-1 1-16,0 1 6 16,0 0-3-16,4 0 4 0,2 0 0 15,6 0 1-15,10 0 1 0,-2 0 1 0,6 3 1 16,0 0-1-16,3-2-6 0,1 2 1 16,2-1 3-16,3-1-2 0,4 1 4 15,0-1-1-15,1 1-6 0,5 0-1 16,-1-2-2-16,-1 0 0 0,3 0-1 15,-2 0 0-15,0 0 2 0,0 0-2 0,-1-4 2 16,-1 0-2-16,0 1 1 0,1-1 0 16,1-1-1-16,-1 0 2 0,-1 1-2 15,-3 1 0-15,0 0 0 0,0-1 0 16,-1 1 0-16,0 2 0 0,-1 0 0 16,2 1-2-16,-3 0 2 0,-1 0-1 15,0 0 2-15,-2 0-1 0,2 0 2 16,-2 0-2-16,3 0 0 0,-3 0 1 15,0 0-1-15,-2-3-1 0,-2-1 2 16,-4 3 1-16,1-2 1 0,-2 0 3 0,3 0-4 16,1 0 0-16,1 0 1 0,1 0-2 15,1 1 1-15,-1 0-2 0,0 2-1 16,1 0 0-16,-4 0 0 0,3 2 1 16,-1 3 0-16,-2-1-1 0,0 1-1 15,-1-1 2-15,-1 1-1 0,1-2 1 16,-1 1 0-16,0-2 1 0,3 1 2 15,-1-3-1-15,1 0-1 0,-1 0 0 16,-1 0-1-16,0 0 0 0,-10 0 1 16,4-2 0-16,-2 2 1 0,1-1-2 0,1-1 0 15,-3 2 0-15,2 0 0 0,-2 0 0 16,2 0 0-16,0 0 0 0,-3 0-2 16,1 0 1-16,4 3 0 0,-1 1 1 15,-2-1-1-15,0 0 1 0,-4 0 0 16,1-1 0-16,2 2 0 0,-7-3 0 0,9 3 0 15,-7-3 0-15,-2-1 0 0,3 1 0 16,-9-1 2-16,6 2-2 16,-4-2 0-16,0 0 0 0,-1 1 0 15,-5-1 1-15,0 0 1 0,0 0 0 0,2 0 0 16,-1 2 0-16,1-2-2 0,-1 0 3 16,1 0 0-16,-1 0-1 0,1 0 1 15,-1 0-2-15,1 0 1 0,-1 0-1 16,1 0 1-16,-1 0-2 0,0 0 1 15,1 0-2-15,0 0 1 0,4 0-1 0,-1 0 0 16,-1 0 1-16,1-2-1 0,-1 1 1 16,0-1-1-16,2 1 0 0,-2 1 2 15,1-1-3-15,-1-1 1 0,0 0-1 16,1 1-2-16,-5 1 2 0,0-2 1 16,0 2 0-16,1 0 0 0,1 0 1 15,0 0-1-15,0 0 1 0,-1 0 0 16,1 0 1-16,-1 0 0 0,0 0 0 15,1 0 0-15,-1 0-1 0,1 0 1 16,-2 0-1-16,1 0 3 0,-1-2-3 0,2 2 0 16,-2 0 0-16,1 0-2 0,-1 0 0 15,0 0-2-15,2 0 1 0,-2 0-4 16,0 0-7-16,0 0-3 0,-5-1-2 16,-8 1 3-16,-7-1 3 0,0-1-3 15,1 2 1-15,-1-1-1 0,0-1-1 16,-6 1 3-16,2-1-1 0,0-1-1 0,-2 1 3 15,1-1-1-15,-1-1 1 16,-3 1-1-16,0-2-2 0,-5 1-12 16,-2-1-9-16,-1-1-6 0,0 1 8 0,0-2 14 15,4 1 13-15,4-1 13 0,3-1 2 16,9 3 9-16,1-1 0 0,6 3 7 16,0-2 4-16,0 2 12 0,4 1 7 15,-4-3 5-15,6 3-6 0,-1 1-9 16,2-1-10-16,3 2-10 0,-1-1-2 0,1 1-10 15,-2-2 0-15,1 2-2 0,1-1-6 16,-2 1-1-16,2-2-1 16,0 2 6-16,0 0-1 0,0 0 7 15,0 0-5-15,0 0 1 0,0 0-1 0,5 0 2 16,-1 2 2-16,5 2-2 0,-5-2 3 16,8-1 0-16,-4 3-1 0,3-4-1 15,0 1-1-15,-1 1 0 0,2-1-2 16,1 0 0-16,4 1-1 0,1 1 1 15,0-1-1-15,-2 1 1 0,1 0-1 0,1 1 1 16,5 1-1-16,0-2 0 0,-2 0 0 16,0-1 1-16,-4-1-1 0,1-1 0 15,1 0 0-15,-8 0 1 0,9 0-1 16,-8 0 1-16,-6 0-1 0,7 0-1 16,-7 0 0-16,0 0 1 0,1 0-1 15,-2 0 1-15,1 0-2 0,-1 0-1 16,0 0 0-16,-5 0 0 0,3 1 3 15,0 1-2-15,0-1 2 0,3 2 2 16,-6-3-2-16,0 0 0 0,0 0 0 0,1 2 2 16,1 0 2-16,-2-2 0 0,0 1 1 15,0-1 1-15,0 3 0 0,-3-1 0 16,-9 0-3-16,-2 3-1 0,-3 0 1 16,-7-1-2-16,1 1 0 0,-1-1 1 15,-2 3-2-15,0-2-2 0,1 3 2 0,0-1 0 16,-1 3 2-16,-1-1-2 15,1 2 0-15,0 1 0 0,0-2-2 16,4 2 1-16,0-1 0 0,1-2 1 16,3 0 0-16,5 0-1 0,0-4 1 0,6-2-1 15,-3 1 1-15,3 0-1 0,2-3 1 16,-2 4 0-16,3-4-1 0,-2 1 1 16,3 0 0-16,3-2 0 0,-1 0 0 15,1 0 0-15,-2 0 1 0,1 1 1 16,-1-1 0-16,1 0 1 0,-1 0-1 0,1 1-2 15,-1-1 1-15,1 0 0 0,0 0-1 16,-1 0 2-16,1 0-3 0,1 0 1 16,-2-1-1-16,2 0 0 15,0-1 0-15,0-3 1 0,2 1-1 0,1 0 1 16,2-1 0-16,0 3 0 0,-2-1 0 16,1 1 0-16,-4 2 1 0,0 0-1 15,0 0 0-15,2 0 0 0,-1-3 1 16,2 3 0-16,-2-1 1 0,0 1 1 15,1-1-1-15,-1 1 1 0,1-2-2 0,-1 0 0 16,-1 1 0-16,0 0-1 0,2-1 1 16,-2 0 0-16,0-5 1 0,0 1-1 15,0-7 0-15,0 1 2 16,0 0-1-16,0 0 1 0,0-2 0 0,0-5 0 16,0 0-1-16,0-5 0 0,1 3-1 15,2 1-5-15,0 7 5 0,0-2-5 16,-1 5 4-16,-1 4 1 0,1 2-2 15,-2 4 0-15,0-2-2 0,0 2-1 16,1-2-5-16,-1 1 1 0,1 1-4 0,-1 0-9 16,4 0-15-16,-1 6-38 0,2 9-50 15,-2 7-80-15</inkml:trace>
  <inkml:trace contextRef="#ctx0" brushRef="#br0" timeOffset="282642.4861">23731 10035 317 0,'0'0'46'0,"0"0"-10"15,0 0-8-15,0 0-6 0,0 0-6 16,0 0-5-16,0 0-3 0,0 0 0 0,0 0 0 16,-8-56-5-16,8 55-4 0,0-2-1 15,0 2-6-15,-2 0-2 0,2-1 0 16,0 2 4-16,-1-2 2 0,1 2 4 16,-2 0 4-16,-1 0-3 0,-1 11 2 15,-1-1-2-15,1 6 0 0,-1-1-1 0,3-4 1 16,-1 7 1-16,3-1-1 15,0 1 0-15,0-2 0 0,0 2-1 16,2 2 0-16,1-1-1 0,2 5 0 16,-1-3 0-16,-1 1 1 0,2-3-2 0,-4-5 5 15,2 3-3-15,-1-7 0 0,-2 1 0 16,1 0-1-16,-1-7 1 0,2 2 0 16,-2-6 1-16,0 0 1 0,0 0 3 15,0 2 5-15,1-1 1 0,-1-1-2 16,0 2-2-16,0-2-2 0,-4-8-1 0,-4-7-1 15,-1-5 1-15,1-3-2 0,1-1 1 16,1-2-1-16,0 2 1 16,0 0-1-16,1 1 1 0,0 0-2 15,2 1 1-15,0 6-1 0,2-1 0 0,0 6 1 16,-1-2 1-16,1-1 0 0,-1 2 3 16,2-6-2-16,0 2-4 0,0-7-3 15,7 3-3-15,4 0 0 0,3 0-3 16,2 3 2-16,3 0-4 0,2 1 4 15,1 4 0-15,3 2 3 0,-2 3 2 0,1 2 0 16,-2 3-1-16,0 2-2 0,-2 0-2 16,-2 7 3-16,-1 5-1 0,-4 1 2 15,0 4 6-15,-6 1-3 0,-3 3 4 16,-2 0-3-16,-2 2 1 0,0-2 0 16,-9 1 1-16,-3 0 2 0,-5 1-2 15,-6 0 1-15,-3-2-2 0,0-1-1 16,-2-3 0-16,1-4 0 0,0 0 0 15,-1-4 2-15,-1 1-2 0,0-2 2 16,0 1-1-16,8-5 1 0,9-1-1 0,6-1 3 16,6-2 0-16,-6 0 1 0,2 0 1 15,-3 0-3-15,3 0 0 0,4 0-1 16,0-2 0-16,3-4-6 16,9-1 2-16,6-3 0 0,4 8 1 0,2 0 0 15,1 2 0-15,-1 2-1 0,1 5-2 16,1 5 3-16,-2 1-1 0,1 3-1 15,-2 2-1-15,-1 0-1 0,0 2 1 16,-2-1-2-16,2 1-3 0,-2-2-1 16,-3 0-9-16,2 0-11 0,-6-4-31 0,1 0-43 15,-5-6-93-15</inkml:trace>
  <inkml:trace contextRef="#ctx0" brushRef="#br0" timeOffset="283284.2217">24225 10225 412 0,'0'0'47'0,"0"0"-9"16,0 0-9-16,0 0-8 0,0 0-7 15,0 0-4-15,0 0-6 0,0 0-3 16,0 0-2-16,-12-29-1 0,7 29 1 15,-2 12 1-15,-4 8-1 0,-1 8 1 16,2 3-1-16,-3 2 1 0,3 1-2 0,-2 2 1 16,-1-1 2-16,1 1-2 0,0-3 2 15,1-2-2-15,4-5-2 0,1-9 1 16,3-7-1-16,1-5 1 16,2-5 1-16,-2 0 3 0,2 0 5 0,0 1 5 15,0-1 2-15,0 0-3 0,0 0-1 16,0-11-6-16,4-8-7 0,2-6 7 15,1 0-6-15,2-1 4 0,0-1 1 16,-2 0-2-16,0-3 0 0,1 1 0 16,-2 2 0-16,2 1 0 0,-4 4 1 0,1 5-2 15,-1 4 0-15,-2 3 0 0,-1 6 0 16,0-2-2-16,-1 6 0 0,0 0-2 16,0 0 0-16,2 0 0 0,5 0 1 15,0 0 2-15,5 9 1 0,2 4 0 16,-2 6 0-16,0 0 0 0,-1 4-1 0,1 1 1 15,0 3-3-15,0-1 3 0,1 2-1 16,0-1 0-16,-1-1 3 16,1 1-5-16,-2-1 2 0,0-3-8 15,-2-2-9-15,-1-7-15 0,-2-2-34 0,1 0-39 16,-3-4-65-16</inkml:trace>
  <inkml:trace contextRef="#ctx0" brushRef="#br0" timeOffset="283480.0219">23968 10543 378 0,'0'0'32'0,"0"0"-6"0,0 0-10 16,81 0-6-16,-46-2-10 0,1-2-15 15,6 1-19-15,0 0-56 0,3 1-154 16</inkml:trace>
  <inkml:trace contextRef="#ctx0" brushRef="#br0" timeOffset="286535.9389">24976 10416 353 0,'0'0'51'0,"0"0"-14"0,0 0-6 15,0 0-8-15,0 0-6 16,0 0-6-16,0 0-3 0,-6-78-2 0,18 57 0 16,2-2-2-16,2-1 0 0,2-3-1 15,-1-1-2-15,2-1 1 0,-2 1 2 16,2-2-3-16,0-1 1 0,-3 2 1 15,-2-2-2-15,-1 2 1 0,-3 3 0 16,0-1 1-16,-2 0 1 0,-4-1-4 0,-1 2 3 16,-2 7-3-16,-1 0 5 0,0 7-1 15,0 1 0-15,-1-1-1 0,-2 7-1 16,-1-2 0-16,1 4-2 0,0 0 0 16,1 0-4-16,2 3 0 0,-4 0 0 15,-3 1 1-15,0 11 2 0,-4 5 4 0,4 4-5 16,2 4 3-16,2 1-3 15,3-1-2-15,0 1 2 0,1-2-1 16,9-1 1-16,0-2 0 0,3-3 0 16,2-1 1-16,1-2 0 0,1-1 0 0,2 0 1 15,-2-4 0-15,-3-2-3 0,-2 0 2 16,-4-2-1-16,-3-2 1 0,4 2 1 16,-6-3-3-16,0 1 2 0,-3-4 1 15,0 0 0-15,0 0 1 0,0 1-1 16,0 5 3-16,0-1-2 0,-3 5 2 0,-7 1 0 15,1-7-1-15,-6 4-1 16,4-3 0-16,5-4 1 0,0 1 0 0,6-2 1 16,-6 0-1-16,1 0 0 15,-2 0 1-15,-2 0-1 0,6-3-1 0,-1-5-1 16,-1 0-1-16,4-3 0 0,1-4 0 16,0 0 0-16,4-3 1 0,3 1 0 15,-1 7 0-15,4-3 1 0,-1 3 0 16,3 1-1-16,-1 0 1 0,1 0 0 15,1 2-1-15,-3 3 1 0,3-3-1 0,-4 5 0 16,-4 1-1-16,5-1-1 0,-1 2 0 16,5 3-1-16,3 4 0 0,-5 6 2 15,-1 0 0-15,-3 3 1 0,0 2-1 16,-1 1 1-16,-1 1-2 0,-4 0 1 16,1 1 0-16,-3 4 1 0,0-3 1 15,0-4 1-15,0 2-1 0,0-2 0 16,0-6-1-16,0 1 0 0,0-2 0 15,-1-7 0-15,-1 0 0 0,1 3 1 16,1-7-1-16,-1 0-1 0,1 0-4 0,-2 1-6 16,1-1-12-16,-5 0-17 0,-4 0-26 15,0-9-25-15,-2-7-11 0,5-2-7 16,1-7-12-16</inkml:trace>
  <inkml:trace contextRef="#ctx0" brushRef="#br0" timeOffset="286695.8159">25275 9913 245 0,'0'0'75'0,"0"0"-8"16,0 0-14-16,0 0-12 0,0 0-16 0,0 0-9 15,0 0-10-15,0 0-8 0,0 0-6 16,32-56 0-16,-4 55-9 0,3 1-7 16,3 0-12-16,-1 2-21 0,0 5-31 15,2 1-25-15,-2-3-43 0</inkml:trace>
  <inkml:trace contextRef="#ctx0" brushRef="#br0" timeOffset="287118.6956">25637 10019 167 0,'0'0'26'15,"0"0"-3"-15,0 0-2 0,0 0-5 16,0 0-3-16,-7 89-2 0,7-69-4 15,0-2-2-15,0-6-1 0,0 1 0 0,0 1 0 16,0-2 1-16,0-1 2 0,0-7 2 16,0 2 7-16,0-6 9 0,-2 0 9 15,-1 3 5-15,-1-1-3 16,1 1-3-16,-6-3-7 0,0 0-4 0,-3-6-3 16,-4-4-4-16,4-4-3 0,4-1-1 15,-1 2-3-15,5 0 1 0,-2-3-1 16,3 6 1-16,0-7-1 0,3 2 0 15,0-1-2-15,0-7-2 0,4 5-2 16,4 2-1-16,3 0-1 0,2 3-1 0,2 3 0 16,-4 3 0-16,2 0 0 0,6 3 1 15,0 4-2-15,4 0 0 0,0 0-2 16,-1 2 3-16,-2 7-3 0,-1 0-1 16,-2 4 1-16,-2 0-1 0,-2 4 2 15,-2 3 1-15,-2-1-2 0,-2 1 0 16,-1-4 2-16,-5 0-4 0,-1 1 1 15,0-5-4-15,0 5-7 0,-5-3-13 16,-2-1-22-16,-7 1-54 0,-1-4-57 16</inkml:trace>
  <inkml:trace contextRef="#ctx0" brushRef="#br0" timeOffset="290736.0223">19237 12770 54 0,'0'0'18'0,"0"0"-3"0,0 0-3 16,0 0-4-16,0 0-5 0,0 0-2 15,0 0-4-15,0 0 0 16,0 0 1-16,0 0-1 0,-16-12 3 16,14 12-1-16,2 0 1 0,-1 0 0 0,1 0-2 15,-2 0 0-15,2 0 0 0,-1 0 2 16,1 0-1-16,-2 1 0 0,2 1 1 16,0-1 0-16,0 1-2 0,0-1 1 15,0 1 0-15,0-2-1 0,0 2-1 16,0-2 0-16,0 1-3 0,0-1-4 0,0 2-2 15,0-1-1-15,2 1-6 0,2 2 0 16</inkml:trace>
  <inkml:trace contextRef="#ctx0" brushRef="#br0" timeOffset="291683.0844">19230 12772 94 0,'0'0'24'0,"0"0"0"0,0 0-1 16,0 0-4-16,0 0-5 0,0 0-6 16,0 0-3-16,0 0-4 0,0 0-1 15,-9-22-5-15,7 19 0 0,2 3-1 16,0-1 3-16,0 1 2 0,0 0 2 0,-1 0 0 15,1 0-1-15,0 0 0 0,0 0 0 16,0 0 1-16,0 0 0 0,0 0 3 16,0 0 1-16,0 0-1 15,0 1 2-15,0-1-2 0,0 3-1 0,1-3-1 16,5 2-1-16,-1-1 0 0,4 4-2 16,0-1 2-16,-1 1-2 0,-1 0 0 15,0 1 1-15,0 0 0 0,-2 0-2 16,0 1 2-16,1 1 2 0,0-1-2 15,-2 0 0-15,2 1 0 0,-2-3 1 0,1 0 0 16,-2-2 1-16,4 2-1 0,-4-3 2 16,-1 1-2-16,3-1 0 0,-1-2 2 15,1 2 0-15,-1-1 1 16,7 1 0-16,-5-2 2 0,6 0-1 0,1 0 0 16,0 0-4-16,0 0-1 0,-2 0 0 15,1 0 0-15,-1 0 0 0,1-2-1 16,-2 2-1-16,2 0 2 0,-2 0-1 15,0 0 2-15,3 0 1 0,2 3-1 16,-4 0-1-16,5 0 1 0,-5 0-1 0,0-1-1 16,-1-1 2-16,1 1 0 0,1-1 0 15,-8-1 0-15,7 0 2 0,-4 0-2 16,-2 0 1-16,6 0 1 0,-5 0-1 16,0 0 0-16,5-1 2 0,-7-1-1 15,1 1 0-15,-1-1 2 0,-4 2-1 16,0 0 4-16,0 0 0 0,1 0 1 15,1 0-2-15,0 0-2 0,0-1 0 16,-1 1-3-16,1-2-1 0,-1 2-1 16,-1-2 0-16,2 2-1 0,-2-1-1 0,1 1-1 15,-1-2-2-15,0 2 0 0,2 0-1 16,-2-1 1-16,0 1-4 0,1 0-3 16,-1-1-12-16,0 1-24 0,2 0-59 15</inkml:trace>
  <inkml:trace contextRef="#ctx0" brushRef="#br0" timeOffset="292294.0605">19154 13021 85 0,'0'0'6'0,"0"0"-3"16,0 0 0-16,0 0 3 0,0 0 2 15,0 0 1-15,0 0 4 0,0 0-2 16,0 0 0-16,0 0-3 0,-6-20-3 15,5 19-3-15,1-1-2 0,0 2 0 16,0-2 1-16,-2 2 1 0,2 0 0 0,0 0 0 16,0 0 1-16,0 0-1 0,0 0 0 15,0 0 1-15,0 0 0 0,0 0 5 16,0 4 1-16,0 0 3 0,6 2 3 16,0 0 3-16,3-3 2 0,5 1-1 15,2-2-3-15,0 1-4 0,2-1-4 16,2 2-4-16,-2-1 1 0,6 0-1 15,-3 2-3-15,1 0 1 0,-3-2-1 16,1 1-1-16,0-1 1 0,-2 2-1 16,2-1 1-16,0-1-3 0,-1 2 2 0,1-2-1 15,2 2 1-15,-3-1 1 0,2 0-1 16,1-2 0-16,-2 1 0 0,-4-1-1 16,2-1 1-16,-1 1 0 0,-4-1-1 15,6-1 1-15,-8 1-1 0,4-1 1 16,-4 0 0-16,2 0 1 0,3-1-1 0,-5-2 2 15,4-3-1-15,-6 3-1 16,-2-4 0-16,3 2 1 0,-2 0-2 16,-1-1 1-16,-4 3 0 0,0 2-1 15,-3 1 0-15,0-3 0 0,0 3-7 0,2 0-11 16,0-1-16-16,-1 1-24 0,-1 0-63 16</inkml:trace>
  <inkml:trace contextRef="#ctx0" brushRef="#br0" timeOffset="294122.5154">26265 9875 274 0,'0'0'62'15,"0"0"-16"-15,0 0 1 0,0 0-7 16,0 0-7-16,0 0-7 0,0 0-10 0,0 0-6 15,0 0-5-15,-19-57-3 0,19 45 0 16,0 1-1-16,0 2 0 0,0-1-1 16,4 3 0-16,2-1-1 0,0 3 0 15,1-2-1-15,0 3 2 0,3-1-2 16,0 1-1-16,1 1 1 0,0 1-1 16,-1 2-1-16,2 0 1 0,4 0-2 15,-8 3 1-15,7 5-1 0,-5 1 0 16,-4-2 0-16,1 8 3 0,-2-1 0 15,-4 2 2-15,-1 6 4 0,0 0-2 0,-7-1 2 16,-4-2-2-16,1 0-2 0,-3-2 0 16,5-7 2-16,-1 1-1 0,2-5 1 15,4-3 1-15,-3 4-2 0,3-4 0 16,0 1-1-16,0-2 0 0,3-2-1 16,0 0 1-16,0 0 0 0,0 0 0 15,0 0 0-15,0 2-1 0,0 0 0 16,0 0 1-16,5 2 0 0,5 0-2 15,4 2 0-15,-5-1 1 0,4 1 0 16,1 1 0-16,-3-1 1 0,1 2-3 0,-1 1 2 16,-1 0 0-16,-3-2 1 0,3 3 0 15,-4-4-1-15,-3-3 1 0,1 5-3 16,-2-3 2-16,-1-1-1 16,1 4 2-16,-2 2 0 0,-5 1 2 0,-6 2 0 15,-7-1 2-15,1-4-2 0,-3-1 0 16,5-3-2-16,-1-1 1 0,6-3-1 15,-1 0 0-15,-1 0-1 0,2 0-2 16,-1 0-5-16,5 0-27 0,-3-8-51 16,6 4-66-16</inkml:trace>
  <inkml:trace contextRef="#ctx0" brushRef="#br0" timeOffset="294494.7393">26638 9882 436 0,'0'0'51'0,"0"0"-18"15,0 0-10-15,0 0-8 0,0 0-14 0,0 0-3 16,0 0-4-16,0 0 0 0,0 0 4 16,0 0 5-16,-34 31-2 0,19-7 0 15,0 1 1-15,2-1-4 0,4 0 1 16,5-5-2-16,3 1 0 0,1-4-2 15,0 1-1-15,8 1 4 0,1-7-1 0,4-4 4 16,4-4 2-16,1-3-1 0,8 0 2 16,-3-3-1-16,0-7-1 0,-1-2 0 15,-2-5-1-15,-4-4 0 16,-2 2 1-16,-4-3 2 0,-2-3-2 0,-5 2 2 16,-1-1-1-16,-2 0 3 0,0 1-1 15,-8 0-5-15,-1 4 3 0,-3 2-5 16,4 6 1-16,-2 2 0 0,2 5-6 15,-3 2-4-15,-2 2-10 0,1 3-17 16,-4 9-48-16,6 3-69 0,2 5-96 0</inkml:trace>
  <inkml:trace contextRef="#ctx0" brushRef="#br0" timeOffset="294762.7839">26898 10006 512 0,'0'0'30'16,"0"0"-11"-16,0 0-7 0,0 0-5 15,0 0-2-15,0 0-4 0,0 0-1 16,0 0 0-16,0 0-1 0,82-49-4 0,-56 47 1 15,2 0-1-15,-1 0-2 16,1 1-4-16,-2-2-5 0,2 0-6 0,-2-1-14 16,-1 1-21-16,0-1-37 15,-1 1-45-15</inkml:trace>
  <inkml:trace contextRef="#ctx0" brushRef="#br0" timeOffset="295338.6173">27354 9776 447 0,'0'0'53'15,"0"0"-17"-15,0 0-13 0,0 0-13 16,0 0-6-16,0 0-5 0,0 0-2 15,0 0 1-15,0 0-1 0,0 0 2 16,-32 2 1-16,22 15-1 0,-2 3 0 0,3 1 5 16,2 3-4-16,0 1 4 0,2 0-4 15,0 0-4-15,3-7 3 0,1 2-2 16,1-3 1-16,0 0 0 0,3 0 0 16,4-4 1-16,-3-4 0 0,2-4 1 15,1 2 1-15,5-4 1 0,2-2 1 16,4-1 1-16,2-5 0 0,2-3-1 15,-2-6 2-15,-3-2 0 0,2-2 0 16,-1 0 1-16,-3-3-1 0,-2-1 0 16,0 1-2-16,-3-1 0 0,-4-1 3 0,-1 5-2 15,-5-1 6-15,0 1-1 0,-2-1-2 16,-5-5-1-16,-2 6 0 0,-1 6 0 16,0 2-2-16,-2 2-1 0,2 2-2 15,-4 2-2-15,-2 2 1 0,1 2-2 16,-5 2 0-16,3 8-1 0,1 2 2 0,1 4-2 15,3-1 1-15,3-3 0 0,3 3 0 16,5 2 5-16,1 1-4 16,0 5 3-16,4-4-4 0,5-2-1 15,3-2 2-15,2-3-1 0,1-1 1 0,0-2-1 16,2-3 0-16,-4-1-1 0,3-2-1 16,-6-1-2-16,2-2 1 0,7 0-3 15,-8 0-6-15,8 0-14 0,-9-4-21 16,0 0-39-16,3-4-29 0,-4 4-59 15</inkml:trace>
  <inkml:trace contextRef="#ctx0" brushRef="#br0" timeOffset="295618.1509">27608 9639 501 0,'0'0'42'0,"0"0"-16"0,0 0-12 15,0 0-6-15,0 0-5 0,0 0-2 16,0 0 0-16,0 0-2 0,0 0 2 16,52 25 0-16,-33-2-1 0,0 6 0 15,-2 3 1-15,-1 4 2 0,-2 8-2 0,-3 2 1 16,-4 8-3-16,-5 3-3 15,-2 4 0-15,-11 5-6 0,-8 1-12 16,-10 0-40-16,-8-3-67 0,-8-5-143 16</inkml:trace>
  <inkml:trace contextRef="#ctx0" brushRef="#br0" timeOffset="296126.5979">26113 9517 419 0,'0'0'49'16,"0"0"-14"-16,0 0-13 0,0 0-9 0,0 0-7 16,0 0-3-16,0 0 1 0,0 0-1 15,0 0 0-15,0 0 1 0,-65 77-2 16,55-42 2-16,2 3-1 0,1 5 2 16,0 1-2-16,1 2 2 0,1 1 1 15,0 1-1-15,5 1-1 0,0 1-2 0,0-2-2 16,7 0 1-16,5 0-2 15,1-3 0-15,4 0-2 0,2-5-2 16,6 0-5-16,4-6-3 0,2-4-29 16,7-3-65-16,5-6-163 0</inkml:trace>
  <inkml:trace contextRef="#ctx0" brushRef="#br0" timeOffset="296559.5533">28190 9908 530 0,'0'0'44'16,"0"0"-7"-16,0 0-9 0,0 0-9 15,0 0-12-15,0 0-5 0,0 0-1 16,0 0-1-16,0 0-1 0,-5-7 0 0,21 3 1 16,6-3-1-16,2 3 0 0,5 0-2 15,0 0 2-15,-1 0-3 0,0 1-2 16,-3 0-4-16,-7 1-8 0,0 2-15 16,-8 0-38-16,2 0-49 0,-4 3-71 15</inkml:trace>
  <inkml:trace contextRef="#ctx0" brushRef="#br0" timeOffset="296759.3115">28020 10158 355 0,'0'0'65'0,"0"0"-8"15,0 0-5-15,0 0-12 0,0 0-12 16,0 0-10-16,0 0-13 0,77-7-5 0,-53 5-1 15,1-1-3-15,1 1-5 0,-2 1-8 16,0 1-5-16,2 0-5 16,-3 0-34-16,3 0-60 0,-9 0-140 15</inkml:trace>
  <inkml:trace contextRef="#ctx0" brushRef="#br0" timeOffset="298249.468">28833 9678 416 0,'0'0'8'0,"0"0"0"0,0 0-2 15,0 0-2-15,0 0 0 0,0 0-2 0,0 0 0 16,0 0-3-16,0 0-2 15,0-24-2-15,0 24 2 0,0 0 1 16,0 0 3-16,0 0 0 0,0 0 1 16,0 2 0-16,0 3-1 0,0 8 2 0,0 5-2 15,0-6 1-15,0 8-1 0,1-4-1 16,-1-3 1-16,2 7 0 0,-2-3 4 16,1 3-4-16,1-2 3 0,-1-1-4 15,2-6 0-15,-2-1 1 0,1 2-1 16,-2-7 2-16,1 5-1 0,1-5-1 0,-1 0 1 15,1 0-1-15,-2-5 0 0,0 0 3 16,0 0 4-16,0 2 6 0,1 0 10 16,-1-1 4-16,0 1 3 15,0-2-6-15,0 0-9 0,0 0-6 0,0 0-5 16,0-5-1-16,0-7 1 0,0-6-1 16,0-2-6-16,0-4 3 0,0-1-2 15,0 3 3-15,0 6 2 0,0-3-1 16,0-1 1-16,0-1-1 0,0-5 0 15,0 8-1-15,0 0 1 0,0-1-2 0,0 9 2 16,2-2-2-16,-1 1 0 0,0 6 0 16,-1 0-1-16,3-6-1 0,-1 7-1 15,4-6 0-15,4-2 0 16,0 3 1-16,8-3-1 0,0 3 2 0,4 1-3 16,1 2 1-16,-7 3-4 0,2 0 2 15,-6 1-2-15,2 2 1 0,5 0 5 16,-1 0-1-16,5 2 1 0,-7 3-1 15,-5 1-2-15,1 1 0 0,-5 4 1 16,-2-4 0-16,-3 9 1 0,-2-1 1 0,0 1 1 16,-5 6 0-16,-7-1 0 0,-4-2 0 15,-3 3 0-15,-4-1 2 0,-4-1-2 16,-2-1 1-16,-3 0 0 0,2-2 0 16,2-4 0-16,4-2 1 0,6-5-1 15,2-1 1-15,8-2 2 0,3-2 1 16,1 1 1-16,4-2 2 0,-2 0-1 15,2 0 0-15,-1 0-2 0,-2 0 1 0,2 0-3 16,-1 0-1-16,1 0-2 16,-1 0-2-16,2 0 0 0,0 0-1 0,0 0 1 15,0 0 0-15,3 0 1 0,10 0-1 16,5 2 0-16,3 5 1 0,-1 1 3 16,-2 2-4-16,1 2 4 0,-2 0-5 15,3 4-2-15,-1-2 1 0,0 4-3 16,1-4-1-16,0 2-1 0,-1-1-5 0,1-2-9 15,-2-1-8-15,-1 0-11 0,-4-4-16 16,0-2-25-16,0-1-13 16,-1-3-45-16</inkml:trace>
  <inkml:trace contextRef="#ctx0" brushRef="#br0" timeOffset="298974.8982">29213 9880 398 0,'0'0'48'16,"0"0"-14"-16,0 0-7 0,0 0-15 16,0 0-9-16,0 0-2 0,0 0-2 15,0 0 2-15,0 0-1 0,0 0 1 16,-48 45-1-16,47-20 1 0,0-1-2 16,-1 1 2-16,2-3-2 0,-1-4 0 15,1 1 0-15,-2-6 1 0,1 1-2 16,1 0 2-16,-2-8 0 0,2 0 0 15,0-6 2-15,-1 0-1 0,1 0 4 16,0 0 0-16,0 0 6 0,-2 1 1 0,2 0 2 16,0-1-3-16,-1 0-1 0,1 0-3 15,0-1-1-15,-3-5-1 0,3-8-1 16,0-5 0-16,0 1-1 0,0-1 0 16,3 2 1-16,0 1-4 0,-2 3 4 15,2-4-2-15,-1 6 1 0,1-3-1 16,-2 2 0-16,2 0-1 0,0-5 1 15,-2 7-2-15,4-7-4 0,-2 8 4 16,1-2-5-16,0 1 4 0,2 0 0 16,3 0-3-16,-2 4 3 0,6-2-3 0,1 3 3 15,4 4-2-15,5-2 1 0,-1 3 0 16,1 0-1-16,-2 1 1 0,-2 4-5 16,-2 3 0-16,-5-4 5 0,-1 6-7 15,-2-2 7-15,-3 0 1 0,0 6-2 16,-3-4 4-16,-3 2 0 0,0 7 1 15,-9-4 1-15,-3 4-1 0,-2-3-1 16,4-7 0-16,-2-1 0 0,4-2-1 16,3-5 1-16,3 2 1 0,2-3-2 15,-2 0 1-15,2 0 0 0,-1 0 0 0,-1 0-1 16,1 0 1-16,-1 0-1 0,2 2-1 16,-1-2 0-16,1 1 0 0,0-1 1 15,0 3 1-15,1 0 2 0,8 2-2 16,4 1 0-16,-6-3-1 0,6 3-1 15,-3-3 1-15,-1 1-1 0,3 3 1 0,-5-3-1 16,6 3 1-16,-4 2 0 0,-2-4 0 16,1 6-1-16,-2-5 1 0,-3 4 0 15,0-2 1-15,-3 3-1 0,0 5 1 16,-6-1-1-16,-4 3 1 0,-4-6 0 16,-3 1-1-16,-1-1 1 0,-2-2 0 15,1-2-1-15,4-3 1 0,-1 0-1 16,5-3-4-16,-2 0-7 0,-1-2-39 15,3 0-90-15,0 0-139 0</inkml:trace>
  <inkml:trace contextRef="#ctx0" brushRef="#br0" timeOffset="299774.5156">29783 9971 498 0,'0'0'50'0,"0"0"-6"0,0 0-9 0,0 0-27 15,0 0-5-15,0 0 1 16,0 0 0-16,0 0 0 0,0 0-1 16,3-97-6-16,11 70 2 0,2-1-4 0,1 1 5 15,1-2 1-15,-2-1 0 0,-2-1 0 16,-1 0-1-16,-3-3 2 0,1-1-4 16,-3 0 4-16,-4 2 0 0,-1-1-1 15,-1 4 0-15,-2 4 1 0,0 8-1 16,0 2 1-16,-3 5 0 0,1 6-1 15,1 1 2-15,1 4-2 0,-2-2-2 0,2 2-2 16,0-1-2-16,-1 1 0 0,1 0 0 16,0 0 2-16,1 6 1 0,8 9 2 15,6 6 0-15,4 2-2 0,1 1 2 16,2 0-2-16,1 4 1 0,1 1-2 16,2 1 3-16,0-1-5 0,-2-1 1 15,-1 0-1-15,-5-4 1 0,-2-2-1 16,-6-7 3-16,-4-6 0 0,-4 0 0 15,-2 1 2-15,-5 3-1 0,-9 0 2 16,-5-4 2-16,-6-2-2 0,-1-4 1 0,-2-2 0 16,-1-1 0-16,1 0 1 0,2 0-1 15,3-4 1-15,1-3-1 0,7 4 2 16,1-3 0-16,5 2-2 0,3-4 1 16,-2 2-1-16,5-5-1 0,3-2 0 15,0-3-1-15,9-2 0 0,8 0-1 0,5 1 2 16,1 1-1-16,5 0-1 15,-2 1 0-15,1 2 0 0,-2 4 0 16,-2-1 0-16,-7 6-1 0,2 1 2 16,-6 2-2-16,0 1 1 0,5 0-1 0,-4 3 2 15,1 1 0-15,-2 5-1 0,-2 3 0 16,-3 3 1-16,4 7 0 0,-4-1-2 16,0 0 2-16,-3 1-1 0,-1-1 1 15,0 0-1-15,-1 2 0 0,-2 0 6 16,0-1-7-16,0-5 6 0,0 0-5 0,0 1 0 15,-3-6-2-15,0 6-2 0,1-7-4 16,-2-2-7-16,1 0-11 0,0-4-5 16,2-1-13-16,1-4-22 15,-1 0-28-15,-5 0-30 0,-2 0-42 0</inkml:trace>
  <inkml:trace contextRef="#ctx0" brushRef="#br0" timeOffset="299944.3029">30161 9507 264 0,'0'0'70'0,"0"0"-14"16,0 0-14-16,0 0-12 0,0-79-14 15,4 64-8-15,6 4-7 16,3 3-7-16,6 4-5 0,5 1-7 0,0 3-5 16,3 0-10-16,-1 3-12 0,1 7-27 15,-2 3-24-15,-2 0-46 0</inkml:trace>
  <inkml:trace contextRef="#ctx0" brushRef="#br0" timeOffset="300378.9248">30461 9652 149 0,'0'0'35'0,"0"0"-4"15,0 0-5-15,0 0-7 0,0 0-5 0,38 84-3 16,-30-66-4-16,-2 1-2 15,-1 0-2-15,-3-5 2 0,-2 4-4 16,0-2 2-16,0-3 0 0,-2 3-1 16,-3-5 5-16,-1-4 2 0,-1 1 4 0,-1-3 7 15,-1 1 5-15,-3-6 7 0,2 1 4 16,0-1 1-16,-6-2-2 0,4-8-6 16,-2-3-7-16,5-3-9 0,2-2-1 15,4 5-6-15,0-6 3 0,3-1-1 16,0-1 0-16,5-5-2 0,2 2-2 0,3 5-1 15,3-1-1-15,0 3-1 0,1 4-1 16,1 0 0-16,1 4-2 16,-4 1 0-16,3 4 0 0,1 1 0 15,2 3 0-15,4 0 4 0,-1 0-1 0,-1 5 0 16,-1 0 0-16,-2 3-2 0,-5-2-1 16,-1 3 0-16,-2 2 2 0,-4-2-3 15,2 5 2-15,0-1 0 0,-4-4 0 16,0 8-1-16,-3 0 0 0,0 1-2 15,-6 6-4-15,-4-2-7 0,0 0-15 0,-3-5-16 16,1 3-33-16,-1-5-30 0,2-6-23 16,1 0-60-16</inkml:trace>
  <inkml:trace contextRef="#ctx0" brushRef="#br0" timeOffset="300947.9382">31016 9487 517 0,'0'0'45'0,"0"0"-13"16,0 0-11-16,0 0-7 0,0 0-5 15,0 0-3-15,0 0-2 0,0 0 0 16,0 0-1-16,-16-50-3 0,16 50-1 16,0-2-1-16,0 0-1 0,0 0 1 0,2-3 0 15,7 1 0-15,-2 0-1 0,-3 3-1 16,9 1 0-16,-7 0-1 0,4 0 1 16,2 0 1-16,-5 0 1 0,2 4 1 15,-3 3-1-15,2-2 1 0,-4 6-1 16,1-2 1-16,-5 5-2 0,0 7 2 0,0 1 0 15,-5 5 1-15,-5-3-2 16,-1 0 2-16,-1-1-2 0,-4-2 2 0,3-1 0 16,-1-3 0-16,5-5 1 15,3-6-1-15,2 2-2 0,1-6 2 0,-1 2-1 16,2 0 0-16,2-4 0 0,0 2 0 16,6 2 0-16,6 1 1 0,6 0-2 15,-5-2 2-15,6-2-3 0,-1-1-2 16,-6 2 0-16,8-1 1 0,-9 2 2 15,-1 0 2-15,0 2 0 0,-2-1-1 0,0 1 0 16,-2 1 1-16,-2 1 0 16,-2-4 1-16,-1 7 0 0,-1-1 0 0,-6 4 5 15,-5 2-5-15,-4 0 5 0,-1-3-6 16,-2-4-6-16,-2 2-1 0,-1-3-12 16,-1 1-18-16,5-3-26 0,3 0-21 15,-4 0-22-15,8-2-33 0</inkml:trace>
  <inkml:trace contextRef="#ctx0" brushRef="#br0" timeOffset="301318.6032">31353 9531 482 0,'0'0'64'16,"0"0"-18"-16,0 0-11 0,0 0-12 15,0 0-8-15,0 0-9 0,0 0-5 0,0 0-2 16,0 0-4-16,0 0 5 16,-54 7-6-16,39 16 1 0,-1 1 3 0,4 3-5 15,1 0 3-15,1-2 0 0,4 0 1 16,2-7-1-16,4-1 0 0,0-7-3 16,0 1 2-16,0-2 1 0,7-3 1 15,0 2 4-15,6-7-2 0,5 1 4 16,-1-2 0-16,4-5-3 0,-4-5 5 0,-3-4-5 15,-4-2 2-15,-1-2 0 0,-3 0 0 16,-1-3 4-16,-3-1-3 0,-1 0 2 16,-1-1 0-16,0 0 0 15,0 6 0-15,-1 2 1 0,-1 5-3 0,1 4-1 16,1 1-2-16,0 5-2 0,0-1-7 16,0 1-12-16,0 0-29 0,0 0-58 15,0 0-93-15,0 3-73 0</inkml:trace>
  <inkml:trace contextRef="#ctx0" brushRef="#br0" timeOffset="301555.8546">31528 9611 617 0,'0'0'33'0,"0"0"-12"15,0 0-10-15,0 0-6 0,0 0-3 16,0 0-1-16,79-51-2 0,-46 46 1 0,3 4-2 16,0 1-2-16,0 0 1 0,0 0-3 15,-1 3-2-15,-2 1-4 0,-1 0 2 16,-3 1-14-16,-7-3-9 0,-2 1-34 16,-9-3-47-16,-5 0-46 0</inkml:trace>
  <inkml:trace contextRef="#ctx0" brushRef="#br0" timeOffset="301804.349">31745 9422 479 0,'0'0'62'0,"0"0"-21"0,0 0-13 15,0 0-14-15,0 0-5 0,0 0-3 16,0 0-1-16,0 0 1 0,0 0 1 0,-6 30 0 15,6-3-4-15,0 1-1 0,0 2-1 16,0 0-1-16,0 2 0 16,3 0-1-16,-1-2 0 0,-1-1-2 15,2-3-2-15,-1-2-2 0,-1-6-2 0,2-1-4 16,0-5-15-16,1-1-21 0,5 6-38 16,-3-7-54-16,5 4-115 0</inkml:trace>
  <inkml:trace contextRef="#ctx0" brushRef="#br0" timeOffset="302398.2752">32246 9421 613 0,'0'0'40'0,"0"0"-19"0,0 0-9 15,0 0-8-15,0 0-4 0,0 0 0 16,0 0-1-16,0 0 0 0,0 0 0 0,0 0 1 16,-64 46-1-16,52-21 0 0,1 3 0 15,4 2-2-15,-1 2 2 0,4-2-1 16,0 1 0-16,2-2 1 0,2-5 0 16,0-1 0-16,0-8 0 0,6-1-1 15,-3-6 2-15,3-3-2 0,1 3 2 16,0-6 1-16,3 1 0 0,0-3 1 15,8 0 0-15,-2-9 0 0,7-5 0 16,-2-3 0-16,-2-1 0 0,1-5 1 16,0-1-1-16,-2-3 1 0,-1-4 0 0,-3-2-2 15,-3 1 1-15,1 0 1 0,-7 2-1 16,0 1 1-16,-5 0-1 0,0 2 3 16,-2-1-3-16,-6 4 0 0,-5-1 0 15,-2 6 0-15,-3 3 0 0,0 3-1 16,-4 6 0-16,-1 2-1 0,1 5 0 0,-4 0 0 15,0 5-1-15,0 6 1 0,2 1-1 16,3 4-2-16,4 0 2 16,4 1-1-16,5-3 2 0,2 1-1 15,4 4 1-15,2-1 0 0,0 3-1 0,9-3 0 16,7-1 0-16,1-3 0 0,6-2 1 16,2-4-1-16,2 0 1 0,1-1 0 15,-2-3 0-15,-7-1 0 0,1-3 0 16,-2 0-1-16,-4 0 1 0,3 0 0 15,-4 0-2-15,-8 0 2 0,5 0 0 0,-3-2-1 16,-3 1-1-16,6 1-3 0,-5 0-8 16,6 0-17-16,4 0-26 0,-4 3-61 15,1 0-79-15,-6-1-87 0</inkml:trace>
  <inkml:trace contextRef="#ctx0" brushRef="#br0" timeOffset="302723.6729">32558 9247 599 0,'0'0'44'0,"0"0"-14"16,0 0-8-16,0 0-6 0,0 0-8 15,0 0-4-15,0 0-3 16,0 0-2-16,0 0 0 0,0 0 5 16,-13-25 1-16,23 41-2 0,2 7 2 0,1 3 0 15,-5 1-5-15,0 3 5 0,0 2-5 16,-2 3-2-16,-2 3 1 0,-1 3 0 16,-3 4 0-16,0 4-1 0,0 3 1 15,-6-1-3-15,-2-1-7 0,-4 0-7 16,2 0-8-16,-2-2-29 0,-8 0-41 0,-6-2-86 15,-11-2-116-15</inkml:trace>
  <inkml:trace contextRef="#ctx0" brushRef="#br0" timeOffset="303355.2594">30966 9142 386 0,'0'0'71'0,"0"0"-14"0,0 0-19 16,0 0-11-16,0 0-9 0,0 0-5 15,0 0-5-15,0 0-3 0,0 0-1 16,0 0-3-16,-10-15-2 0,4 18 1 0,-6 12 6 15,-4 7-6-15,-4 8 4 0,0 5-2 16,-3 7-3-16,0 4 3 0,-2 2-2 16,3 4 1-16,2 0-1 15,3 2 1-15,-1-2 0 0,5-4 3 0,3-2-2 16,2-5 2-16,3-5-2 0,2-1 1 16,2-1 4-16,1-1-5 0,0-2 2 15,0-3-4-15,7-2-4 0,3-2 0 16,5-1-5-16,-1-1-2 0,6-3-16 15,3 1-33-15,2-2-67 0,4 1-109 0</inkml:trace>
  <inkml:trace contextRef="#ctx0" brushRef="#br0" timeOffset="303563.6309">31533 10140 613 0,'0'0'12'0,"0"0"-8"0,0 0-8 16,0 0-5-16,0 0-11 0,0 0-63 15,0 0-195-15</inkml:trace>
  <inkml:trace contextRef="#ctx0" brushRef="#br0" timeOffset="306747.1809">23705 11401 368 0,'0'0'35'0,"0"0"-16"0,0 0-11 16,0 0-8-16,0 0-5 0,0 0 1 15,0 0-1-15,0 0 4 0,0 0 0 0,0 0-1 16,-13 22-3-16,9 3 3 0,1 0 0 16,0 5 3-16,0-1-1 0,0 1 1 15,0-1-1-15,0-2 0 0,-1-9 1 16,3 0-1-16,-1-5 0 0,1-8 1 16,1 2-1-16,0-7 1 0,-2 0 5 15,2 0 4-15,0 1 9 0,-1 1 6 16,1-1-2-16,0-1-2 0,-3 0-8 15,0 0-5-15,-1-12 1 0,-2-5-1 16,3-4-1-16,-3-6 0 0,3 1 0 0,1-1-3 16,-1-1 1-16,1 2-2 0,2 0 1 15,-1 2-2-15,1 0 0 0,0 2-1 16,0-3 1-16,0 2-2 0,0 7 2 16,0-1-2-16,0 0 0 0,1 5 0 15,4-3 0-15,-3 6-2 0,5 0-1 16,2-4-1-16,3 6-1 0,1-2 0 15,0 4 0-15,4 4 1 0,-1-1-1 16,3 2 3-16,-2 0 2 0,1 0 0 16,-4 6-3-16,6 5 1 0,-5 1 0 0,-2 0 0 15,-6-1 0-15,-3 3 0 0,-1-4 1 16,-3 5 1-16,0 4-1 0,-4 2 3 16,-8 6 0-16,-5-1-1 0,-3 0 0 15,-3-2 0-15,-3-1 0 0,0-2 0 16,0-3 2-16,4-4 0 0,6-6 3 0,6-5 0 15,7 1 1-15,3-4 0 0,-5 0 0 16,0 1-4-16,1 1 0 16,-1 0-2-16,5-2-3 0,-1 0 0 15,1 2 0-15,6 5 1 0,6 0 1 0,6 4 0 16,3 0 0-16,1-3-2 0,1 3-1 16,2-2 0-16,-2 2-5 0,1 0 2 15,-3-1-4-15,1 0 2 0,-2-2-2 16,-3-1-4-16,2 0-2 0,-7-4-8 15,3 2-4-15,-4-2-13 0,1-1-6 0,0-1-11 16,-2-1 0-16,8 0 8 0,-5-6 17 16,2-5 16-16,-1-1 15 15,-3-2 7-15,-2-1 3 0,-2-2 7 0,-3 4 9 16,2-2 8-16,-2 6 9 0,-2-2 8 16,1-1 4-16,-3 5 3 0,1 3-5 15,-1 4-10-15,0-2-11 0,0 2-12 16,0-1-7-16,0 0-6 0,0 1-3 15,-1 0 0-15,-12 6-1 0,0 9 1 16,-6 8-2-16,3 1 0 0,0 3 0 0,2 2 0 16,-2-1-1-16,1 2 1 0,0-3-1 15,1-3 2-15,2-1 2 0,4-8-3 16,1-1 5-16,3-5-6 0,2-4 3 16,1-1 2-16,1-4 5 0,-2 0 6 15,2 0-6-15,0 0 2 0,0-10-8 16,2-9 0-16,3-5 0 0,3 0-1 15,1-3 2-15,2-2-3 0,2-3 2 16,1 0-1-16,0 0 0 0,0 2 0 16,-4 4 0-16,-1 9-1 0,-5 6 1 0,-1 7-2 15,-3 4 1-15,0-1-3 0,0 1 0 16,2 0 0-16,3 0 0 0,2 5 1 16,1 11 0-16,2 5 1 0,0 6-1 15,-1 2 1-15,-2 2-2 0,3 0 1 16,-1 1-1-16,-1 0 0 0,1 0 3 0,1-2-4 15,-1 0-1-15,0-2-14 0,0-4-23 16,-1-1-34-16,-2-6-52 16,-3-8-59-16</inkml:trace>
  <inkml:trace contextRef="#ctx0" brushRef="#br0" timeOffset="306940.0763">23897 11798 524 0,'0'0'40'15,"0"0"-15"-15,0 0-13 0,0 0-5 16,83-28-5-16,-47 23-2 0,3 2-3 16,2-1-10-16,3 4-34 0,0-2-96 15,2 2-143-15</inkml:trace>
  <inkml:trace contextRef="#ctx0" brushRef="#br0" timeOffset="308099.9824">24937 11656 383 0,'0'0'74'0,"0"0"-16"0,0 0-14 16,0 0-12-16,0 0-13 0,-39-91-8 16,38 75-5-16,-1-3 1 0,2 1-4 15,0-1 4-15,3-5-3 16,4 1-1-16,1 0-3 0,3-1 0 0,2 0-1 16,0 0 2-16,3 1 1 0,-4 0-1 15,-1 0 0-15,-1 2 0 0,-1-3-1 16,0 1-5-16,-2 1 5 0,-3 3-4 15,-1 8 4-15,-2 1 0 0,-1 4 1 16,0 0-1-16,0 1 0 0,0 5 1 0,0-1-2 16,0 1-2-16,0-2-1 0,0 2 0 15,0-2 0-15,0 2 0 0,0 2 3 16,0 12 5-16,0 5-4 0,-2 9 3 16,0-1-5-16,2 0 0 0,0 1-2 15,0-1-1-15,0 0 2 0,3-1 0 16,4 0 1-16,2-2-1 0,2-1 1 15,1-5-3-15,-2 0 1 0,3-6 1 16,-4-2 0-16,0-2 3 0,-1-3 0 16,-5-1-2-16,2-2 2 0,-5-2 2 0,0 0-2 15,0 0 4-15,1 0 2 0,0 2 0 16,-1-2-2-16,2 0-1 0,-2 0-4 16,0 0 2-16,-3-2-1 0,-6-2 0 15,-1-3 1-15,2 4 0 0,-1-3 0 16,4 2 0-16,-4-1 0 0,6 2 1 0,0 1-2 15,0-1 3-15,3 3-3 0,0-8 0 16,0-3 0-16,1-3-2 0,8-6 1 16,5 6 1-16,2 0 0 15,3 2 1-15,3 1 1 0,-3 1-2 0,-4 4 0 16,0 0 0-16,-5 3 0 0,-6 1-2 16,2 1 2-16,-2 1-1 0,7 0 0 15,-1 0 1-15,1 7-1 0,-3 4 1 16,-3 3 0-16,1-1-1 0,-3 2 2 15,0 5-2-15,-3 0 1 0,1 6-1 0,-1-3 1 16,0-5-1-16,0-2 2 0,0-3-1 16,0-8-1-16,0 2 1 0,0-7-1 15,0 0 0-15,0 0 0 16,0 3 1-16,0-2-1 0,0 0-6 0,0 1-10 16,0-2-16-16,-1 0-19 0,-7-7-23 15,-4-4-15-15,-2-5 2 0,0-3 21 16,3 1 24-16,-1-2 23 0,2-1 5 15,3 0 2-15,1-1 4 0,0-3 5 16,0 0 8-16,4 0 4 0,-1-2 9 0,0 4 9 16,1-2 21-16,1 7 9 0,-1 1 5 15,1 5 2-15,1-2-15 0,0 2-9 16,0 6-12-16,0-4-14 0,0 5-11 16,6-3-3-16,6 1-4 0,3 4-4 15,8 1-2-15,3 2-5 0,0 6-4 16,2 6-6-16,1 3-13 0,-2 2-29 15,-1 3-14-15,0 0-16 0</inkml:trace>
  <inkml:trace contextRef="#ctx0" brushRef="#br0" timeOffset="308478.2387">25526 11334 259 0,'0'0'48'15,"0"0"-18"-15,0 0-9 0,0 0-6 16,0 0-2-16,0 0-3 0,0 0-4 0,0 0-2 15,0 0-2-15,-18 71 1 0,13-54-1 16,-3 2 0-16,2-1 2 0,-2-2-2 16,2-2 0-16,0 0 2 0,3-5-2 15,-1 0 2-15,0 0 3 0,2-4 2 16,1-1 7-16,1-4 8 0,-3 0 9 16,3 0 3-16,0 0-4 0,-1 2-8 15,-2-2-7-15,0-4-7 0,0-7-2 16,0-5-1-16,3-1 1 0,0-5-4 15,0-1 1-15,4 3-2 0,2 1 0 0,3 1 0 16,-1 0 0-16,-2 9-2 0,3-4 0 16,1 4-1-16,-3 3-1 0,5-4-1 15,-2 7 0-15,-6 2 0 16,6 0 0-16,3 1 0 0,3 0 0 0,4 2 1 16,-3 8-1-16,-2-1 0 0,-2 4 1 15,-1 1-1-15,-2 3-1 0,-1 1-3 16,-2 3-1-16,-1 3-7 0,-4 3-22 15,-2 6-26-15,0 0-63 0,-1 1-85 16</inkml:trace>
  <inkml:trace contextRef="#ctx0" brushRef="#br0" timeOffset="308902.1369">26122 11110 247 0,'0'0'69'0,"0"0"-3"15,0 0-15-15,0 0-4 0,0 0-7 16,0 0-6-16,0 0-7 0,-20-81-6 16,20 81-6-16,-3-4-4 15,0 0-2-15,0 1-5 0,-5 3-2 0,0 2 0 16,-5 11-1-16,-3 7 1 0,0 5-2 16,1 2 2-16,1 5 3 0,-1 3-4 15,1 3 3-15,-1 4-4 0,0 4-2 16,2 0 1-16,-1 3-1 0,5-1 0 15,1-3-1-15,5-1 0 0,2-3-1 0,1-5-1 16,1-1-5-16,7-6 2 0,4-3-6 16,5-5-9-16,3-6-17 0,2-2-33 15,5-9-37-15,6-4-23 16,3 0-47-16</inkml:trace>
  <inkml:trace contextRef="#ctx0" brushRef="#br0" timeOffset="309415.5371">26292 11386 287 0,'0'0'72'0,"0"0"-10"15,0 0-6-15,0 0-8 0,0 0-12 16,-50-82-7-16,45 65-9 0,2 5-6 16,0-6-1-16,3 0-5 0,0-1-2 15,5-2-7-15,3 4 2 0,4 2-6 0,-3 5 5 16,1 2-2-16,4 2 1 15,-5 3-1-15,6 0 0 0,-4 1-1 16,-1 2-1-16,4 2-1 0,-2 5 2 16,1 4 4-16,-3 3-2 0,-4-4 4 0,-2 4-3 15,-2 3-2-15,-2 1 2 0,0 3 0 16,-2-1 2-16,-4-2-2 0,-2-1 0 16,-2-2 0-16,2-3 0 0,1-1 0 15,1-4 0-15,-1 1 0 0,2-1 0 16,2-3 0-16,1 0 0 0,2-4 0 0,0 0 0 15,0 0 0-15,0 0 0 0,0 4-2 16,0 1 2-16,6 1 0 16,5 3 0-16,-2-6 0 0,4 3 0 15,-1-2 0-15,-2-2 0 0,0 2 0 0,0-1-1 16,-1 0 2-16,-6-2-1 0,1 0 0 16,-2 2 2-16,0 1-4 0,1-1 2 15,0 6 0-15,0-5 0 0,-2 1 0 16,-1 4 2-16,0-3-4 0,0 6 2 15,0 3 0-15,-1-5-1 0,-6 5 0 0,0-1-1 16,2-7-1-16,-4 5-2 0,4-4-6 16,2-5-6-16,0 2-13 0,3-5-10 15,0 0-13-15,0 0-33 16,0 0-12-16,0 0-17 0,5-12-30 0</inkml:trace>
  <inkml:trace contextRef="#ctx0" brushRef="#br0" timeOffset="309774.8273">26577 11255 363 0,'0'0'80'0,"0"0"-14"16,0 0-19-16,0 0-9 0,0 0-15 15,0 0-7-15,0 0-8 0,0 0-5 16,0 0-2-16,0 0-2 0,0-30 0 16,0 30 1-16,0 7 0 0,1 4 0 15,2 4 0-15,0 3 0 0,-1 0 0 16,1 5 0-16,-2 1 0 0,1-10-1 15,2 2-1-15,-3-6-2 0,2 1 0 16,0-2 0-16,-2-5 3 0,4 5-1 16,-2-7 1-16,0 1 1 0,0 0 1 0,2-3 1 15,8-1 2-15,2-9-2 0,5-2 0 16,-3-3-1-16,-4-1 1 0,-1-1-2 16,-4 3 2-16,-3-1-1 0,-2 4 1 15,-3-2 0-15,0-6 1 0,0 1-1 16,-8-1-1-16,2 5 0 0,-3 2-5 0,1 6 5 15,1-2-6-15,-3 2 4 0,6 3-2 16,1 2-2-16,3 1 2 16,-6 0-10-16,2 0-4 0,-2 0-21 15,0 1-29-15,6 5-41 0,0 2-46 0</inkml:trace>
  <inkml:trace contextRef="#ctx0" brushRef="#br0" timeOffset="310647.9547">26943 11262 216 0,'0'0'39'0,"0"0"-12"16,0 0-8-16,77-18-6 0,-56 16-1 0,1-1-2 16,0 1-1-16,2 1 1 0,-1 1-2 15,0-2-3-15,-2 2 2 0,2-2-1 16,-2 2 1-16,1-3 3 0,-3 0 4 15,1-3 3-15,-4 0 0 0,-3 2-1 16,-1-4-3-16,-5 2 1 0,0-3-1 0,-1 1 4 16,-5 4 2-16,2 1 0 0,-3-4-2 15,0 2-2-15,0-1-2 0,0 1 0 16,0 0-3-16,0 1 1 0,-1-1-3 16,-1 0-1-16,-2 3-2 0,1-1 0 15,0 0 0-15,-1-1-2 0,4 4 0 0,0-1-1 16,0 1 0-16,0 0-1 0,-1-2-1 15,-1 2 1-15,1 0 0 16,1-1-1-16,-2 1 1 0,2 0-1 16,-1 0 0-16,1-2 1 0,-2 2 0 0,2 0 1 15,-1 0 0-15,1 0 1 0,0-1-1 16,-2 1 1-16,2 0 1 0,0 0-2 16,0-1 1-16,0 1 0 0,-1 0-1 15,1-2-1-15,0 2 0 0,0-1-2 16,0 1 2-16,0-2-1 0,0 2-1 0,0-2 1 15,0 2 0-15,0-1-3 0,0 1 2 16,0-2 1-16,0 2-1 0,-2 0 1 16,2 0-1-16,0 0 1 0,-1 0 0 15,-2 0 0-15,-3 8 0 0,-1 4 0 16,-3 2 0-16,1-1 0 0,-1 2 5 16,2 1-7-16,0 0 7 0,2 2-5 15,2-4-1-15,0 2 2 0,1 0-2 16,3-3 1-16,0 6-1 0,0-2 0 15,2-2-2-15,6 4 0 0,-2-7 0 0,3-4 0 16,3-1 2-16,3-3 1 0,7-1 1 16,0-3 0-16,2 0 0 0,2-9 1 15,0-3 0-15,1-3 0 16,-2-3 0-16,-3-2 0 0,-2-3-2 0,-1-1 1 16,-6-2-5-16,-3 0 4 0,-2 2-3 15,-6 1 2-15,-2 0 1 0,0 2 1 16,-10 1-1-16,-2 2-1 0,-5 1 0 15,1 5-1-15,0 3 2 0,0 4-1 16,-2 4 1-16,-1 1 0 0,-4 0-1 0,2 1 1 16,10 4 0-16,-4 3 0 0,5 2 0 15,4-2 1-15,-2 6-2 0,2-6 0 16,2 3 1-16,1 2 1 0,3-2-2 16,0 8 4-16,0-1 0 0,1 3-4 15,7-3 3-15,1-2-6 0,2-1 1 16,3-1 1-16,-1-2-2 0,2-3 1 15,3 0-3-15,-6-3-6 0,5-3-8 16,2 0-7-16,0-3-8 0,5 0-6 16,-2 0-18-16,0-2-17 0,-2-5-26 0,2-1-11 15,-3-1-19-15</inkml:trace>
  <inkml:trace contextRef="#ctx0" brushRef="#br0" timeOffset="310897.9609">27604 10803 436 0,'0'0'73'0,"0"0"-19"0,0 0-15 0,0 0-14 16,0 0-10-16,0 0-5 0,0 0-4 16,0 0 1-16,0 0-2 0,-5 20 0 15,14 1-1-15,4 2-1 0,0 2-2 16,1 4-1-16,1 1 0 0,1 2 1 15,-2 3-2-15,1 0 3 0,-5 3-4 0,-4 3 2 16,-2 3 3-16,-4 3-7 0,-1 6 2 16,-11 4-12-16,-8 1-24 0,-6 4-46 15,-6 0-122-15,-1 2-91 16</inkml:trace>
  <inkml:trace contextRef="#ctx0" brushRef="#br0" timeOffset="311304.1299">28137 11164 486 0,'0'0'51'16,"0"0"-16"-16,0 0-10 0,0 0-9 0,0 0-5 15,0 0-4-15,0 0-5 0,0 0 0 16,97-74-2-16,-68 64 0 16,1 3 0-16,-1 1-2 0,0 0-2 15,-2 1-2-15,-7 2-5 0,-3 2-7 0,-5 1-15 16,-8 0-23-16,2 0-26 0,-6 1-28 16,0 11-22-16,-9 3-32 0</inkml:trace>
  <inkml:trace contextRef="#ctx0" brushRef="#br0" timeOffset="311480.0822">28187 11328 299 0,'0'0'66'0,"0"0"-4"16,0 0-6-16,0 0-4 0,0 0-8 0,0 0-11 16,0 0-9-16,0 0-8 0,0 0-4 15,63 23-6-15,-32-23-3 0,2 0-3 16,4-5-5-16,2 0-5 0,2-2-10 15,5 2-32-15,0-2-89 0,3-1-149 16</inkml:trace>
  <inkml:trace contextRef="#ctx0" brushRef="#br0" timeOffset="311784.0324">28821 10831 617 0,'0'0'41'0,"0"0"-10"0,0 0-10 16,0 0-8-16,0 0-12 0,0 0-1 15,0 0-2-15,0 0 1 0,0 0 2 16,0 0-2-16,5 5 1 0,5 24-2 0,0 3 1 15,-4 1 0-15,-2 2 0 0,-1 1-1 16,-2-2 0-16,-1-2 0 0,2-5-3 16,-2-1-2-16,0-8-5 15,1-1-11-15,1-5-23 0,-2 0-34 0,0-1-60 16,0-7-144-16</inkml:trace>
  <inkml:trace contextRef="#ctx0" brushRef="#br0" timeOffset="312040.2915">28662 11304 609 0,'0'0'29'0,"0"0"-12"0,0 0-3 16,0 0-5-16,0 0-3 0,0 0 0 15,0 0-5-15,84-29 1 0,-56 25-2 16,4 0-3-16,1-1 0 0,1 3 0 0,2-3-3 16,-1 1 0-16,0-3-3 0,-2 2-5 15,-1-2-7-15,-2 0-15 0,-2 2-30 16,-4 1-69-16,-6 0-139 0</inkml:trace>
  <inkml:trace contextRef="#ctx0" brushRef="#br0" timeOffset="312546.457">28837 11553 667 0,'0'0'30'0,"0"0"-7"15,0 0-6-15,0 0-6 0,0 0-3 16,0 0-3-16,0 0-3 0,-13-78 0 16,20 68-2-16,6-2-1 0,0 0 0 15,-2 4-1-15,1 1 1 0,-3 3 0 16,0 0-3-16,2 0 2 0,-6 1-1 16,4 1 0-16,-4 2 0 0,0-2 0 15,6 2-1-15,-6 0 0 0,0 0-1 16,3 4 3-16,-7 6-3 0,2 4 3 15,-3 4-2-15,-4 4 1 0,-5 2 0 0,0 2-1 16,-2 2 0-16,2-2 1 0,0-1-2 16,2-3 1-16,0-4 0 0,4-8 1 15,2 0 0-15,1-5 0 0,0 5 2 16,3-1 0-16,5-3 0 0,5-1 1 16,-3 0 0-16,8-2-1 0,-1-1 0 15,-6 0 0-15,8-2 0 0,-9 1 0 16,-4-1 2-16,0 0-1 0,-6 0 0 15,0 0 0-15,0 0 0 0,0 3 0 16,-4 5 1-16,-12 1 1 0,-8 3-2 0,-4 0 1 16,-4 0-1-16,-2 0 0 0,1 2 0 15,1-2-1-15,2 0 0 0,4 0-5 16,4 1-15-16,12 0-48 16,4-4-87-16,6 2-140 0</inkml:trace>
  <inkml:trace contextRef="#ctx0" brushRef="#br0" timeOffset="314954.6293">29430 11005 132 0,'0'0'48'16,"0"0"7"-16,0 0 5 0,0 0-3 16,0 0 5-16,0 0-8 0,0 0-9 15,0 0-11-15,0 0-16 0,-36-70-4 16,35 68-6-16,1 2-4 0,0-2-4 16,-2 1-2-16,2 1 2 0,-1 0-3 15,-1 0 0-15,1 9 3 0,-2 8-1 16,-2 6 2-16,3 1-1 0,-3 1 0 15,2-1 0-15,0 0 2 0,-2-1-4 16,0-2 2-16,3-4 6 0,-1 0-6 0,1-6 5 16,1 0-5-16,-2 0 0 0,1-6 0 15,2 0 0-15,0-5 2 0,-1 0 0 16,1 0 2-16,0 2 3 0,0-2-1 16,0 1 0-16,0-1 0 0,-2-3-6 15,2-10 4-15,0-7-6 0,0-7 7 16,0 0-3-16,0-3 0 0,0-2 1 15,3 1-2-15,2-1 2 0,-1-2-2 16,-1 2 1-16,1 2-1 0,-1 3-1 16,3 1-1-16,-3 9-1 0,1 1 2 0,-1 7-1 15,1 0 0-15,2-5 0 0,-1 5-2 16,4-3 0-16,2 3 1 0,1 1 0 16,6-2 0-16,-5 4-1 0,3-1-1 15,1 2 0-15,-5 4 0 0,8 0 1 16,-1 1 2-16,0 1 1 0,4 5-2 0,-7 3-1 15,0 3-1-15,-8-2 0 16,-3 4 2-16,-4 5 1 0,-1 3 1 0,-7 6 0 16,-9 1 0-16,-3-1 0 15,-4 2 0-15,-1-3 0 0,-1-4 0 0,2-4 1 16,0-2 0-16,0-6 0 0,8-2 2 16,-2-5-1-16,6 0 2 0,6-3-2 15,-1 1 2-15,6-2-1 0,-1 0 1 16,1 0 2-16,-2 0-4 0,1 0 1 15,-1 0-2-15,1 0-2 0,-1 0 0 0,1 0 1 16,1 0-3-16,0 0 3 0,6 5 0 16,8 6-1-16,5 1 1 0,1 0 0 15,2 0 0-15,0 2-3 16,-1-1 0-16,2-2-2 0,-2 1-1 0,0 1-3 16,1-2-4-16,-2 0-4 0,1 2-28 15,-1-2-28-15,-4-1-32 0,-3-1-17 16,-2-1-3-16</inkml:trace>
  <inkml:trace contextRef="#ctx0" brushRef="#br0" timeOffset="315394.7286">29790 11048 336 0,'0'0'72'0,"0"0"-25"0,0 0-2 15,0 0-14-15,0 0-7 0,0 0-8 0,0 0-8 16,0 0-1-16,0 0-5 15,-11-23-1-15,-4 34 1 0,1 9-1 16,0 2-1-16,3-1 2 0,1 2-2 16,1 1 0-16,-1-1 3 0,1 1-3 0,2-1 4 15,3-7-3-15,-2-1-1 0,3-5 0 16,2-6 1-16,-1 1-1 0,2-5 3 16,-1 0-1-16,1 0 2 0,0 1 3 15,0-1 1-15,0 2-1 0,0-2-1 16,0-8-3-16,4-6-1 0,8-5 1 0,-2-2-3 15,2-2 3-15,0-1-3 0,0-2 2 16,1 0 1-16,0 0-2 16,-3 0 2-16,3 3 0 0,-6 7-2 15,-1 2 0-15,-1 5 1 0,-4 5-2 0,3-1 0 16,-4 5-2-16,0-2 0 0,0 2-1 16,6 0 1-16,3 8 1 0,1 7 1 15,4 7 0-15,-3 2-2 0,-1 2 2 16,-2 1-2-16,1 2 1 0,-3 1 3 15,1 2-4-15,0 0 3 0,0-3-6 0,-1-2-1 16,-1-7-2-16,-1-2-8 0,-2-6-8 16,0-5-22-16,0 3-29 0,-2-4-39 15,0 1-76-15</inkml:trace>
  <inkml:trace contextRef="#ctx0" brushRef="#br0" timeOffset="315565.5448">29725 11175 323 0,'0'0'33'0,"0"0"-23"0,97-13-10 16,-57 9-7-16,2 3-10 0,1-1-28 15,0 2-56-15</inkml:trace>
  <inkml:trace contextRef="#ctx0" brushRef="#br0" timeOffset="316298.8893">30589 10701 337 0,'0'0'19'16,"0"0"3"-16,0 0 15 0,0 0 5 15,0 0-6-15,0 0-5 0,2-85-20 0,-3 82-10 16,-11 0 0-16,-5 1-5 0,-1 2 4 16,-7 7-5-16,1 8 2 0,0 5 0 15,2 4 0-15,-1 2 4 0,1 2 1 16,5 1-2-16,1-1 0 0,7-3-2 16,5 1 2-16,4-1 0 0,0-3 2 15,7-1-2-15,5-2 0 0,2-3 1 16,4-2 0-16,0-3 0 0,4-1 2 15,0-3-3-15,1 0 1 0,-1-2-1 16,-8-2 0-16,2 1 1 0,-6-1-3 0,-1 0 0 16,1 2-1-16,-7-2-1 0,-2 4 4 15,-2 4-3-15,-12 3 3 0,-5 2-3 16,-2-2 4-16,-3-3-1 0,3-4 3 16,3-1 2-16,0-3 1 0,5-1-2 15,0-2 2-15,0 0 2 0,2 0 0 16,2 0 0-16,3-3 0 0,1-5-3 15,4-3-2-15,0-2-1 0,6-7-1 16,5 3-2-16,5 2 1 0,2 0 0 16,2 0-2-16,3 0 0 0,-1 0-1 0,1 1 1 15,1 0-5-15,-1 5 6 0,-5 2 1 16,-1 1-2-16,-5 6 5 0,1 0-4 16,-2 0 1-16,0 0-1 0,6 0 1 15,-5 9 0-15,3 0 0 0,-5 4 0 16,-2-3-1-16,-1 2 1 0,-1 3 0 0,-4 3-3 15,3-1 3-15,-4 1-2 16,-1 0 0-16,0-5-2 0,0 6-3 0,0-2-4 16,-3-6-4-16,-1 2-13 15,1-4-13-15,2-6-13 0,-1 2-16 0,2-5-1 16,-1 0 2-16,1 0 9 0,-6 0 8 16,-3 0 4-16</inkml:trace>
  <inkml:trace contextRef="#ctx0" brushRef="#br0" timeOffset="316838.8002">30671 10800 233 0,'0'0'84'0,"0"0"-4"15,0 0-18-15,0 0-15 0,0 0-15 16,0 0-11-16,0 0-11 0,0 0-6 16,0 0-4-16,12-59-3 0,-3 55-3 15,5 4-2-15,-1 0-3 0,5 4-1 16,0 3-1-16,-4 2-3 0,2 1-7 15,-1-1-10-15,-7 0-18 0,4-2-20 16,-4 1-6-16,0-2 5 0,2 3 13 0,-6-3 25 16,-1-3 12-16,1 4 14 0,-1-2 4 15,0 5 5-15,2-3 3 0,-4-3 1 16,2 6-1-16,-2-6 4 0,2 1-2 16,-2 4 1-16,1-3 1 0,1 3-1 15,-2 2 1-15,2-3-2 0,-1 3-2 0,1-2 1 16,-2 1-2-16,1-1 1 15,-1 3 1-15,-1-2 2 0,2 3 3 16,-2-1 7-16,0 3 8 0,-3-5 9 16,-3 6 5-16,1-9 4 0,2-2 2 0,-4 1-2 15,5-3 4-15,-1-2-6 0,0 3-3 16,3-4-8-16,-5 0-6 0,1 0-6 16,-3-7-2-16,-3-5-5 0,5 3-2 15,1-7 0-15,2-4-2 0,2-2 2 16,0-6-2-16,0 1-1 0,3 2-2 0,5-2 0 15,0 2-2-15,1 2 1 0,1 4-2 16,1 1-1-16,3 4-1 0,-1 3 0 16,0 4-1-16,0 2-1 15,5 5 1-15,0 0-1 0,7 1 1 0,-2 9-1 16,-2 3 0-16,0 5-1 0,-3 1 1 16,-1 4-2-16,-3 3 0 0,-4 3-1 15,0 1-6-15,-6 0-10 0,-2 2-23 16,-2-2-31-16,-3 2-40 0,-7-4-68 15</inkml:trace>
  <inkml:trace contextRef="#ctx0" brushRef="#br0" timeOffset="317235.5249">31622 10439 526 0,'0'0'38'16,"0"0"-8"-16,0 0-12 0,0 0-8 15,0 0-7-15,0 0-1 0,0 0-2 16,-81 4 0-16,65 16 0 0,-1 6 4 16,2 3-1-16,1 6 1 0,1 1-3 0,0 3-2 15,2 1 0-15,0 4 0 0,0 2 0 16,2 3-1-16,3 1 2 0,0 1-4 16,1-5 2-16,2 0 0 0,0-5 1 15,3-3-2-15,0-3 1 0,2-3-2 16,4-5-7-16,5-3-1 0,2-4-15 0,6-5-27 15,5-3-47-15,5-4-60 0,4-3-88 16</inkml:trace>
  <inkml:trace contextRef="#ctx0" brushRef="#br0" timeOffset="317738.5232">31615 10786 542 0,'0'0'48'0,"0"0"-14"16,0 0-10-16,0 0-6 0,0 0-7 16,0 0-4-16,0 0-2 0,0 0-1 15,16-85-4-15,-6 77 1 0,5 4-2 16,1 1 1-16,-4 0-2 0,0 1 1 15,-1 2-1-15,-5 0 0 0,-1 0-1 16,5 0 0-16,-6 0 0 0,5 4 0 0,-2 2 0 16,-4 1 1-16,1 0-2 0,-4 5 2 15,0 6 0-15,0 0 1 0,-5 4 1 16,-4 0-2-16,-3-2 0 0,1-1 0 16,0 1-1-16,0 0 1 0,4-7-1 15,1 2 1-15,3-4-1 0,0 0 1 16,2-1 0-16,1-5 1 0,0 5-1 15,0-3 1-15,4 2 0 0,5 2 0 16,1-4 1-16,0-2-2 0,3-1 2 16,-3-1 0-16,0 0 0 0,0 0-1 0,-5-1 2 15,-1-1-1-15,-4-1 0 0,2 2 2 16,1 1-2-16,1 0 0 0,-1 0 1 16,-3 1-1-16,-2 4 1 0,-8 4-1 15,-1 2 0-15,-4-4-1 0,-2 1-2 16,-2 0-2-16,2-2-7 0,-2 0-14 0,6-3-21 15,0 3-27-15,6-3-34 0,4-2-35 16,0 1-57-16</inkml:trace>
  <inkml:trace contextRef="#ctx0" brushRef="#br0" timeOffset="318135.6536">31991 10800 436 0,'0'0'77'0,"0"0"-20"0,0 0-14 16,0 0-13-16,0 0-9 0,0 0-10 15,0 0-5-15,0 0-4 0,0 0-2 16,-36-31-4-16,23 37 3 0,-2 6-5 16,3 5 5-16,3 2-1 0,1 0 1 0,4 3 0 15,1 0-1-15,1 0 0 16,0-4-1-16,2-1-2 0,0-2 2 15,0-3 0-15,7 4 1 0,-3-6 6 16,2-3-5-16,2 1 4 0,-5-5-4 0,1 0 2 16,-4-3 0-16,5 0 0 0,3-3 1 15,2-8-1-15,1-4 1 0,-3-3 1 16,-4-3-1-16,0-2-1 0,-2 0 2 16,1-4 0-16,-3 4-1 0,1 5 2 15,-1 0-2-15,0 5 0 0,0 0 0 16,0-2-1-16,0 10 0 0,0-1 1 0,0 6-3 15,0-2-4-15,0 2-4 16,0-1-12-16,0-1-14 0,0 2-27 16,2 0-43-16,1 0-47 0,4 9-77 0</inkml:trace>
  <inkml:trace contextRef="#ctx0" brushRef="#br0" timeOffset="318391.219">32152 10829 308 0,'0'0'65'0,"0"0"-15"16,0 0-11-16,83-26-8 0,-55 20-6 16,2 0-8-16,2 1-5 0,1 2-3 15,2 0-4-15,0-1-3 0,-5 2-2 16,-1 1-2-16,-9-1 8 0,-2 2-9 15,-7 0 6-15,2 0-12 0,-2 0-3 0,-7 0-6 16,3 0-6-16,-7 0-11 0,0 0-12 16,0 0-26-16,1 0-12 0,-1 0-32 15</inkml:trace>
  <inkml:trace contextRef="#ctx0" brushRef="#br0" timeOffset="318637.9381">32272 10683 351 0,'0'0'90'0,"0"0"-15"0,0 0-16 16,0 0-11-16,0 0-11 0,0 0-11 15,0 0-8-15,0 0-4 0,0 0-6 16,-16-26-5-16,16 24-1 0,-2 2-2 16,2 0 0-16,0 0 1 0,0 10-2 15,5 6 1-15,2 7 0 0,0 3 0 0,-1 1-1 16,0 5 1-16,-2 2-3 0,0 1 3 15,-4 4-4-15,0-1 1 16,0-2-3-16,0-1-5 0,0-5-11 16,2-2-18-16,-1-9-33 0,2-2-57 0,0-6-83 15</inkml:trace>
  <inkml:trace contextRef="#ctx0" brushRef="#br0" timeOffset="319183.796">32619 10713 635 0,'0'0'39'16,"0"0"-15"-16,0 0-8 0,0 0-10 15,0 0-3-15,0 0-3 0,0 0 0 16,0 0-7-16,0 0 7 0,0 0-7 15,-25 13 7-15,18 11-1 0,1 0-6 0,0 2 6 16,0 0-6-16,1-1 7 0,2 0-3 16,0-5 2-16,2-2 0 0,1-6-1 15,0-7 1-15,0 7 0 0,0-8 7 16,0 0-5-16,3 3 5 0,1-4 1 16,6-3-7-16,6 0 7 0,2-3-8 0,3-9 2 15,1-4-1-15,-4-2 1 16,-2-3 0-16,2-1 0 0,-5 0 1 15,-2-2 1-15,-4 1-1 0,-1-1 0 16,-1 8 1-16,-5-2-2 0,0-1 1 0,-2-1 0 16,-7-7-1-16,-5 8 0 0,-1 1 1 15,-3 4 0-15,-1 2 1 0,2 4 0 16,0 4-1-16,6 3-6 16,1 1-2-16,-7 0 0 0,4 1 0 0,-1 3 7 15,0 4-1-15,7-3 2 0,-1 2-2 16,-1 5 0-16,4-3 0 0,-1 7 0 15,5-5 0-15,-1 1-2 0,2 6 1 16,0-2 0-16,2 6 0 0,5-5 0 16,3-1 0-16,2-1-1 0,0-1 6 0,0 0-8 15,1-2 6-15,2 0-2 0,-2-2-14 16,6 1-2-16,1-4-22 0,3-2-28 16,3 2-43-16,1-3-48 0,-7-3-117 15</inkml:trace>
  <inkml:trace contextRef="#ctx0" brushRef="#br0" timeOffset="319462.3849">32909 10444 639 0,'0'0'42'0,"0"0"-14"0,0 0-11 0,0 0-11 16,0 0-1-16,0 0-4 0,0 0 0 16,0 0-1-16,0 0 1 0,10 40 2 15,4-14-3-15,-2 3 3 0,0 3-4 16,-5 2 0-16,-1 7 1 0,-6 0-1 16,-3 7 2-16,-8 3-3 0,-9 4 2 15,-5 4-4-15,-4 2-3 0,-6-1-15 16,-1 2-30-16,0-1-83 0,-3-3-169 15</inkml:trace>
  <inkml:trace contextRef="#ctx0" brushRef="#br0" timeOffset="320982.9122">24179 11087 124 0,'0'0'47'0,"0"0"-3"16,0 0-8-16,0 0-8 15,0 0-5-15,0 0-3 0,0 0-2 0,0 0-2 16,0 0-6-16,-8-40-4 0,6 39-3 16,1 1-4-16,-5 0 1 0,-4 4 0 15,-5 11 2-15,-5 10 1 0,-4 7 4 16,-2 6 1-16,-5 7-2 0,-2 7 1 15,-3 5-3-15,-2 7-1 0,-1 6 2 0,-3 3-2 16,0 0 4-16,3 0-5 0,-1-4 1 16,2-4 4-16,5-4-2 15,1-5 0-15,5-4 0 0,2-6-2 16,3-5 0-16,2-5 0 0,1-4-1 0,5-6-1 16,4-10 0-16,3-5 0 0,5-6 1 15,2-5 2-15,-1 0 0 0,1 0 0 16,0 1 1-16,0-1-5 0,0 0-6 15,3-6-14-15,12-5-28 0,7-7-60 16,7 1-137-16</inkml:trace>
  <inkml:trace contextRef="#ctx0" brushRef="#br0" timeOffset="321918.5879">29742 10399 132 0,'0'0'38'16,"0"0"3"-16,0 0 0 0,0 0-2 16,0 0-2-16,0 0-6 0,0 0-2 0,0 0-7 15,0 0-5-15,0 0-7 0,3-17-4 16,-3 16-1-16,0-1-2 0,0 1-1 16,0-1 1-16,0 1-3 0,0 0 1 15,0 1 0-15,0 0 0 0,0 0 2 16,0 0 1-16,0 1 1 0,0 13 2 0,0 4 1 15,0 4 1-15,0 1-2 0,-3 1 2 16,-3 2 3-16,-2 5-3 16,-1 4 5-16,-2 2-3 0,-2 4-5 15,-2 5 2-15,-1 3-4 0,0 6 1 0,-1 2 0 16,1 2 0-16,-1 2-1 0,1-2-2 16,1-4 2-16,5-2-2 0,-1-3 2 15,2-4-3-15,2-6-1 0,1-2 1 16,-1-9-2-16,4-8 2 0,0-1-1 15,2-8-1-15,-1-7 0 0,2 1 2 0,0-6-2 16,0 0 1-16,0 0 0 0,0 2-3 16,0-1 1-16,0 0 0 0,0 2-3 15,0-2-3-15,0 0-14 0,0 1-20 16,-1-1-55-16,1 1-53 0,-2-2-111 16</inkml:trace>
  <inkml:trace contextRef="#ctx0" brushRef="#br0" timeOffset="328734.7948">27089 11841 182 0,'0'0'65'0,"0"0"-5"0,0 0-10 16,0 0-11-16,0 0-8 0,0 0-7 15,0 0-5-15,0 0-5 0,0 0-3 16,-22-12-4-16,22 11-2 0,0-4-2 15,7-3 0-15,9 1-1 0,5-3 0 16,2 5 1-16,1-2 3 0,2 1-2 16,3 2 2-16,0-2-4 0,-1 0-1 0,1 1 0 15,-2-1 0-15,-2 0-1 0,-1 0 0 16,-2 1-1-16,-2 1 0 0,-1-2 0 16,-4 4-2-16,0-3-1 0,-4 4 1 15,1-2-2-15,0 0-1 0,-6 2 1 16,0 1-4-16,-6 0-8 0,0-2-7 15,0 2-23-15,0 0-33 0,0 0-26 0,-11 3-66 16</inkml:trace>
  <inkml:trace contextRef="#ctx0" brushRef="#br0" timeOffset="329035.7014">26884 11926 248 0,'0'0'65'0,"0"0"-15"16,0 0-8-16,0 0-4 0,0 0-3 15,0 0-7-15,0 0-6 0,0 0-8 16,88-50-4-16,-64 42-5 0,4 1-6 16,2-1 3-16,3 1-5 0,1-1 2 15,0 2 2-15,1 0-1 0,1 0 0 16,-1 1 1-16,0 2-1 0,-3-1 0 15,-3-1-1-15,-2 0 1 0,-4 3 0 16,-7-1-1-16,0-1 0 0,-4 3-2 0,-6-1-3 16,0 2-5-16,-6 0-5 0,0-1-14 15,0 1-16-15,2 0-20 0,-1 0-27 16,-1 0-56-16</inkml:trace>
  <inkml:trace contextRef="#ctx0" brushRef="#br0" timeOffset="329326.6246">26872 12026 331 0,'0'0'79'0,"0"0"-18"15,0 0-15-15,0 0-12 0,0 0-11 16,0 0-7-16,0 0-5 0,0 0 0 0,0 0-2 15,0 0-1-15,74-36 0 0,-50 26-4 16,5 3-1-16,1-1-2 0,1 1-1 16,1 1 0-16,-1 0 0 15,0 0 0-15,1 0 0 0,-2 1-1 0,0 1 0 16,-1-3-1-16,-4 3-1 0,0 0-1 16,-4-1-3-16,-5 2-1 0,0 1-15 15,-6 0-27-15,-3 1-46 0,-1 1-38 16,-6 0-93-16</inkml:trace>
  <inkml:trace contextRef="#ctx0" brushRef="#br0" timeOffset="329556.215">26779 12196 411 0,'0'0'62'0,"0"0"-11"16,0 0-13-16,0 0-9 0,102-52-10 0,-72 44-8 16,3 0-7-16,5 2-2 0,3 0-2 15,2 4-3-15,2-2-2 0,2 1-3 16,0 1-6-16,0 1-18 0,0 1-38 16,-1 0-65-16,-3 0-136 0</inkml:trace>
  <inkml:trace contextRef="#ctx0" brushRef="#br0" timeOffset="345835.5247">14927 15472 300 0,'0'0'51'0,"0"0"-8"0,0 0-8 0,0 0-8 16,0 0-5-16,0 0 1 0,-7-85-1 15,6 73-4-15,-1 0-4 0,-2 1-5 16,3 0-1-16,-4 2-5 0,1 2-1 15,-5 1-2-15,-7-2-1 0,0 5-2 16,-7 2 1-16,-1 1 0 0,-1 0 1 0,1 5 2 16,2 3-3-16,-1 3-1 0,1-1 3 15,0 4-2-15,2 3 2 16,-2 1 0-16,5 0-1 0,0 3-1 16,3 1 1-16,3-1-1 0,5-5 0 0,3 3 0 15,3-1 1-15,0 2 0 0,8 3-2 16,6-4 2-16,2-2-1 0,6-3 1 15,1 0-1-15,0-4 1 0,2 0-1 16,1 0 0-16,1 0 2 0,-1-1-1 16,0 1 1-16,-6-1-3 0,-1 0 2 0,-4-3 0 15,-4 1 1-15,-2-3 2 0,-5-1-2 16,1-1 1-16,-5-2 1 16,0 0 0-16,0 0 2 0,0 0 1 15,0 0 0-15,0 5-2 0,-6 0-1 0,-2 1-2 16,-6-2 1-16,4-1 1 0,0-1 0 15,-2 1 1-15,5-3 0 0,4 2-2 16,-3-2 1-16,0 0 0 0,-2 0 1 16,5 0 0-16,3 0 2 0,-1 0-2 15,1 0-1-15,0-7-1 0,0-8-1 0,3-2 0 16,8-10 0-16,2 4 0 0,4 2 2 16,-1 2-2-16,3 2 1 0,1 0 1 15,-4 3-2-15,-3 4 0 0,3 4-2 16,-7 1 4-16,4 5-4 0,3 0 1 15,-2 7 0-15,4 7-2 0,-4 3 1 0,-2 2 2 16,-2 3-2-16,0 4 2 16,-2 1-2-16,-2 0 0 0,-1 2 0 15,-2-1 1-15,-3-1 3 0,0 0-3 16,0-10 3-16,0-2-3 0,-3-4-1 0,-2-4 0 16,1 3-3-16,1-8-13 0,-6 0-16 15,2-2-18-15,-3 0-37 0,1-2-16 16,5-14-14-16,1-6-19 0</inkml:trace>
  <inkml:trace contextRef="#ctx0" brushRef="#br0" timeOffset="345992.1285">15081 15411 308 0,'0'0'68'0,"0"0"-8"16,0 0-8-16,0 0-14 0,0 0-9 15,0 0-11-15,0 0-10 0,0 0-7 16,0 0-5-16,0 0-2 0,-26-28-2 15,26 28-4-15,1 5-8 0,6 5-34 16,8 3-56-16,1-2-148 0</inkml:trace>
  <inkml:trace contextRef="#ctx0" brushRef="#br0" timeOffset="346435.38">15308 15719 475 0,'0'0'44'0,"0"0"-17"0,0 0-15 0,0 0-8 16,0 0-3-16,0 0-1 0,0 0 0 16,0 0 1-16,0 0-1 0,-11 5 0 15,11 1 0-15,-1-2 0 0,1 3 1 16,0-7 1-16,-1 0 2 0,1 0 5 15,0 1 2-15,-2 1 4 0,1-2-1 0,-5 0-2 16,0-2-1-16,-1-7-2 16,0-2-1-16,0-2 1 0,5-7-4 0,2-1 0 15,0-7-1-15,4 1-3 16,5 1 1-16,1 1-1 0,3 1 0 0,-1 4-2 16,1 2 1-16,-3 5 0 0,2 2-1 15,-2 4 2-15,0 4-2 0,4-3 1 16,2 4 0-16,-1 2-1 0,3 0 0 15,-3 10-1-15,-1 3 0 0,-2 6 2 16,1 3-1-16,-6 4 0 0,3 3-1 0,-4 3 2 16,1 1-2-16,-3 0 2 0,-1 1-2 15,-1-1 1-15,-1-2-1 16,-1 0 0-16,0-2 1 0,0-8-11 16,2-2-7-16,-2 1-36 0,1-8-63 0,-1 1-78 15</inkml:trace>
  <inkml:trace contextRef="#ctx0" brushRef="#br0" timeOffset="346990.6385">15839 15513 502 0,'0'0'62'0,"0"0"-14"0,0 0-15 15,0 0-8-15,0 0-10 0,0 0-6 0,0 0-4 16,0 0-2-16,-47-79-1 0,47 74-1 16,0-5-1-16,3-4-1 0,6 3 0 15,0 3-2-15,3 0 1 0,-4 3-1 16,2 2-1-16,1-1 1 0,1 4 1 15,7-2 0-15,-8 2 0 0,5 0 0 0,0 0-2 16,-7 2 0-16,4 7 1 16,-3 2 0-16,-4 2 0 0,4 6 0 15,-6 1 3-15,-2 2 0 0,-2 2 0 16,0 0-2-16,0 2 4 0,-6-2-4 0,1 1 2 16,-2-3 0-16,4-5-1 15,1-7-1-15,0 2 2 0,2-6 0 0,0-1 0 16,0 2 0-16,0-7 0 0,0 0 0 15,0 1 1-15,0 2-1 0,4 0 0 16,5 0 1-16,-3-3-2 0,-2 0 0 0,2 0-1 16,-6 0 1-16,4 0-1 0,2 0 1 15,1 0 0-15,-1 2 0 0,-3-1 0 16,1 1 0-16,1 0 1 0,-1-1 0 16,-2 2 0-16,2 0-1 0,-2 0 1 15,1 2 1-15,-3 1-1 0,0 4-1 16,-5 6-2-16,-2-3-3 0,-1-1-8 15,-2-1-20-15,0 0-25 0,0-1-54 16,4-2-37-16,5-5-108 0</inkml:trace>
  <inkml:trace contextRef="#ctx0" brushRef="#br0" timeOffset="347380.6849">16256 15472 489 0,'0'0'62'0,"0"0"-16"16,0 0-11-16,0 0-10 0,0 0-4 15,0 0-8-15,0 0-5 0,0 0-5 0,0 0-4 16,0 0 2-16,-9-44-2 0,6 57 0 16,-2 9 1-16,1 5-1 0,-2 5 0 15,1 0 0-15,1 0-1 0,4 1 1 16,0-2 0-16,0-4-1 0,3-2 2 15,4-3-1-15,5-5 2 0,4-4-2 0,4-4 1 16,0-4 1-16,6-1 1 0,0-4-2 16,0-9 1-16,-1 0 0 0,-3-8-1 15,-2-2 2-15,-7-4-1 16,3 0 1-16,-7-5 0 0,-4-1 0 0,-2-2 2 16,-3-1-2-16,0 0-1 0,-7 4 2 15,-5-1-3-15,-2 4 1 0,-2 6 0 16,-3 4-1-16,0 4-1 0,-1 5 1 15,-1 6-6-15,0 0-4 0,-1 11-9 16,1 4-32-16,3 5-63 0,3-1-141 0</inkml:trace>
  <inkml:trace contextRef="#ctx0" brushRef="#br0" timeOffset="347701.5408">16777 15702 673 0,'0'0'31'0,"0"0"-4"15,0 0-7-15,0 0-7 0,0 0-6 0,0 0-4 16,0 0-4-16,0 0-2 0,0 0 1 16,-22-18-5-16,22 18-4 0,0 13-13 15,0 0-52-15,0 6-127 0,0-6-114 16</inkml:trace>
  <inkml:trace contextRef="#ctx0" brushRef="#br0" timeOffset="349494.4128">17766 15316 322 0,'0'0'57'16,"0"0"-16"-16,0 0-11 0,0 0-2 15,0 0-2-15,0 0-2 0,-38-82-9 0,31 74-6 16,3-2-3-16,1 8-3 0,2-1-3 16,-5 3 0-16,-3 0-3 0,-4 8-1 15,-3 5 2-15,2 5 0 0,1 5 2 16,-2 3-2-16,4 3 1 0,0 2 0 15,0 4 1-15,4 0-1 0,-1 2 0 0,4-2-1 16,1 0 0-16,2-2-1 16,1-1 1-16,0-5-3 0,5-1 0 15,3-5-1-15,2-4-1 0,3-3 1 16,0-4 3-16,7-4 0 0,1-1 3 0,2-5-2 16,3 0-1-16,3-1 3 0,-1-9 2 15,3-2 1-15,-1-1-3 0,-1-3 1 16,-2 1 2-16,-3-1 2 0,-2-1 0 15,-4 0 3-15,-5-1 0 0,-3 4 2 16,-4-1 2-16,-3 6-1 0,-2 5 1 0,-1-6 0 16,0 6-4-16,0-4-2 0,-4 2-3 15,-6 4-1-15,-4 2-2 0,-4 0-3 16,-4 11 1-16,2 3 1 16,0 4-1-16,3 3 1 0,-2 2 1 0,3 0-3 15,0-1 3-15,4-2-4 0,5-5 1 16,0 0-1-16,4-4 0 0,3 0 1 15,-1-1-1-15,1 0 2 0,3 3 0 16,3-5-1-16,5 1 1 0,-4-4 1 16,3-3-2-16,3 0 1 0,-1-2 0 0,1 0 0 15,0 0 2-15,4 0 0 0,-7-2 0 16,5-2 0-16,-7 0 0 16,0-4 1-16,-2 0 0 0,-3-2 2 15,1-3 0-15,-4 1 0 0,0-9 2 0,0 3-2 16,-3-5 0-16,-4 3 0 0,-2 2 0 15,-1 0 2-15,3 6-2 0,-1-2 2 16,4 5-3-16,0 0 0 0,-2 0 0 16,3 5-1-16,2-1 0 0,1 5-1 15,-2-2-2-15,2-2 1 0,0-5-1 0,6-2 0 16,8-3 1-16,1 5 1 0,10 0 0 16,-1 1 0-16,3 2-3 0,-1-1 2 15,2 1-1-15,-3 0 0 0,1 0 3 16,-2 1-1-16,1 1 1 0,-9 1 0 15,1-1-2-15,-7 3 2 0,-4-1-1 0,5 1 1 16,-6 1 3-16,-1-2-3 0,2 2 4 16,-6 0 2-16,0-1-1 15,0 1-2-15,0 0-1 0,0-2-3 16,0 2-1-16,-1 0 2 0,-13 0 0 0,-3 2-2 16,-2 5 1-16,2 5-2 0,4 1 0 15,2 3 1-15,3 1 0 0,4-3 1 16,1 3 0-16,3 2-3 0,0-1 1 15,1 5 0-15,5-3 1 0,2-3-1 16,3-2 2-16,1 0 0 0,-1 0-1 0,2-3 1 16,-4-3-1-16,0 1 0 0,-2-6 1 15,-6 0 0-15,3-2 0 0,-4-2 1 16,0 0 0-16,0 0 2 16,2 1-1-16,-1-1 0 0,1 2 1 0,-2 0-1 15,0 1-2-15,0 0-1 0,-6 4-2 16,-7 4-1-16,-3 3-2 0,-1-2-4 15,1 0-5-15,3-3-14 0,7-5-18 16,3-1-40-16,3-3-39 0,-1 0-72 16</inkml:trace>
  <inkml:trace contextRef="#ctx0" brushRef="#br0" timeOffset="350030.482">18551 15434 562 0,'0'0'52'0,"0"0"-18"16,0 0-7-16,0 0-6 0,0 0-6 16,0 0-5-16,0 0-3 0,0 0-3 15,0 0-1-15,0 0-2 0,-27-27-1 0,26 27-1 16,1-2-1-16,0 2 0 0,0 0 0 16,0 0 0-16,0 2 2 0,0 11 0 15,0 0 0-15,0 8-1 0,0 0 1 16,0 2-3-16,-2 6 2 0,1-9 0 15,1-1 0-15,0 1 0 0,0-6-2 0,0 5 0 16,0-4 0-16,3-5 1 0,3 1-1 16,-1-3 2-16,4-2 0 15,-2 0 1-15,6-4 0 0,4 0 0 16,3-2 0-16,5-5-1 0,-1-6 2 0,-3-4 2 16,0-5 0-16,-2-4 1 0,-1-3-2 15,-3-2 0-15,-1-1 0 16,-4-1 0-16,0 2 0 0,-3 0 3 0,-4 2-3 15,-2 1 2-15,-1 2-2 0,-4 1-1 16,-5 5 1-16,-5 1 1 0,-4 5-1 0,-2 3 0 16,-6 5-2-16,-3 1 1 0,1 3-1 15,-1 0 0-15,3 3 0 0,10 1-1 16,1 2 1-16,5 2-2 16,1 2 2-16,2 0-2 0,2 3 1 0,3 3-2 15,2-1 1-15,5 4 0 0,7-2 0 16,4-3 2-16,6-4-1 0,5 1-1 15,5-4 2-15,1-2-2 0,4-2 2 16,0-3-1-16,1 0-3 0,-1 0-1 16,1-3-2-16,-2-2-9 0,0 1-10 0,-4-1-20 15,-2 3-40-15,-9 0-77 0,0 2-123 16</inkml:trace>
  <inkml:trace contextRef="#ctx0" brushRef="#br0" timeOffset="350611.5166">19406 15525 478 0,'0'0'53'0,"0"0"-13"16,0 0-15-16,0 0-10 0,0 0-7 16,0 0-2-16,0 0 1 0,0 0-2 0,0 0 1 15,0 0-1-15,41-39-1 0,-18 31 0 16,1 2-2-16,2 2 0 0,1-1-1 16,2-1-1-16,0 1 2 0,2-1-2 15,-2 0 0-15,-3-1-2 0,0 0 1 16,-2 1-3-16,-6 2-2 0,-8 2-3 15,-1-1-14-15,-1 3-34 0,2 3-68 16,-2 2-140-16</inkml:trace>
  <inkml:trace contextRef="#ctx0" brushRef="#br0" timeOffset="352050.4772">20606 15304 335 0,'0'0'61'0,"0"0"-14"16,0 0-6-16,0 0-7 0,0 0-6 15,0 0-5-15,0 0-3 0,-38-79-7 0,37 74-8 16,-2 0 1-16,2 2-5 16,1 3-2-16,-7 0 5 0,-4 3-6 15,-3 9-1-15,-6 8 2 0,1 4-1 16,1 4 1-16,1 2 0 0,1 4 1 0,2-1-3 16,4 0 1-16,1 1 0 0,3 1 1 15,5-3-2-15,1-4 3 0,0-3-2 16,10-6 0-16,2-2 1 0,3-4 0 15,1-3 0-15,4-4 1 0,2-3-1 16,0-3 1-16,4 0 2 0,3-11-2 0,1-1 1 16,1-6 2-16,-3-2-3 0,1-2 2 15,-4-4 0-15,-3 0 0 0,-3 0 1 16,-2 4 1-16,-6-1 0 16,-3 6-1-16,-4 0 3 0,-1 7 1 0,-3-3 1 15,0 3 0-15,0 1-3 0,-4-1-3 16,-5 8-1-16,-4 0-1 0,-4 2 0 15,-5 4 1-15,4 9-2 0,0 2-1 16,2 2 0-16,1 2-1 0,4 3 2 16,-1-2 0-16,6-4 0 0,2 1-1 0,3-2 0 15,1 2 0-15,0 1 0 0,7-1-2 16,4-4 2-16,1-2-1 0,0-5 1 16,2-1 1-16,2-3 0 15,3-2 0-15,2 0 1 0,-6 0 0 0,1-4 0 16,-5-4 0-16,-3 2 1 0,3-4 0 15,-4-2 0-15,-2 2 0 0,-1-6 1 16,-2 5 0-16,-2-4-2 0,0-7 4 16,0 3-2-16,-5-5-1 0,1 1 1 15,-2 3-1-15,1 5 2 0,2 0 1 0,0 4-1 16,0 1 0-16,0-2-1 0,0 2-2 16,0 0 3-16,1 5-2 0,2-5 0 15,0 5 0-15,0-6-3 0,8-1-2 16,1 1 1-16,6 0 1 0,1 1 0 15,6 3 2-15,4-1-2 0,3 0-1 0,3-1-4 16,1 2 2-16,-1-1-2 16,-2 2 5-16,-2 3-1 0,-10 2 2 15,1 0 0-15,-2 1 0 0,-6 0 6 16,0 0-6-16,-5 0 6 0,-6 0-4 0,0 0 3 16,0 0-2-16,1 0-4 0,1 0 6 15,-2 0-3-15,0 0 0 0,0 0 1 16,-5 0 0-16,-7 0-7 0,-5 1 7 15,0 5 3-15,-3 3-5 0,1 3 5 16,2 3-4-16,1 0-2 0,2 3 0 0,3-1-1 16,4-3 1-16,4 1-1 0,3 0-1 15,2 1 1-15,6 4-3 0,6-3 4 16,1-2-2-16,5 1 1 0,-1-4 3 16,1-2-3-16,0 1 1 0,-3-3 0 15,-6-2 0-15,1 0 0 0,-5 0 0 16,-4-3 1-16,0 0 0 0,-3 1 3 15,0 1-2-15,-2 4 3 0,-6 3 0 16,-8-1 0-16,-3 3-1 0,-3-4-1 16,1 1-1-16,0-4-1 0,6-2 1 0,1 0-2 15,5-2 0-15,4-2-2 16,1 0-4-16,4-1-13 0,-2 0-34 0,2 0-70 16,2 0-158-16</inkml:trace>
  <inkml:trace contextRef="#ctx0" brushRef="#br0" timeOffset="352630.5129">21538 15141 544 0,'0'0'44'16,"0"0"-11"-16,0 0-9 15,0 0-6-15,0 0-5 0,0 0-3 16,0 0-3-16,0 0-3 0,-34-94-1 0,37 80-2 16,4-1-1-16,0 1 1 0,2 4-1 15,1 0 0-15,5-1-1 0,-5 4 0 16,4 2 0-16,-5 1 0 0,3 3 0 15,6 1 0-15,-3 0 0 0,5 6-1 16,-4 3 2-16,-3 3-2 0,-3 2 1 0,-1 2-1 16,-2 3 1-16,-3 0-2 0,-1 3 1 15,-3-1 0-15,0 3 2 16,-3 2 6-16,-5 0-6 0,-2-2 4 16,-2-3-4-16,5-4 0 0,-1-5-1 0,1-2 2 15,5-7 0-15,0 1-1 0,2-4 0 16,-1 0 0-16,1 0 0 0,0 0 0 15,0 0 0-15,0 1-2 0,0 1 1 16,0-2-1-16,5 0 1 0,10 0 2 16,1 0 0-16,-3 0-1 0,-2 0 1 0,0 0-1 15,-5 0-1-15,0 0 0 0,0 0 1 16,-6 0-1-16,3 0 1 0,0 0-1 16,0 1 1-16,-2 7 1 0,-2 1-1 15,-11 5 0-15,-6 2-1 0,-3 1 0 16,-3-2 1-16,-1-1-1 0,1-2 1 15,3 1-3-15,5-6-2 0,3 2-9 16,5-3-9-16,3-3-23 0,3 2-29 16,2-5-53-16,0 1-67 0</inkml:trace>
  <inkml:trace contextRef="#ctx0" brushRef="#br0" timeOffset="352997.9741">21980 15109 492 0,'0'0'62'16,"0"0"-15"-16,0 0-13 0,0 0-6 15,0 0-7-15,0 0-6 0,0 0-6 0,0 0-5 16,0 0-4-16,-2-39 0 0,-8 40 0 16,-1 10-1-16,-2 6 0 0,0 0 1 15,2 6 5-15,6 0-5 0,-1-4 4 16,3 0-5-16,3 0 0 0,0-6-1 15,0 4 0-15,9-4-1 0,1-2 2 16,6 0 0-16,-3-2 1 0,3-8 0 0,4-1 0 16,0 0 1-16,2-5 0 15,-2-3-1-15,-3-2 1 0,-3-2-1 16,-4-1 1-16,-2-4 1 0,-2 4-4 16,-3-3 4-16,-3-2-5 0,0-2 4 0,0-4 0 15,-7 4 0-15,-3 1 1 0,-2 1-1 16,-1 0 1-16,-4 5-2 0,-2-1-2 15,-1 5-1-15,4 2-1 0,-3 3-5 16,0 4-12-16,5 2-34 0,-2 6-82 16,8 4-169-16</inkml:trace>
  <inkml:trace contextRef="#ctx0" brushRef="#br0" timeOffset="353425.7557">22373 15270 637 0,'0'0'26'0,"0"0"-8"0,0 0-9 16,0 0-4-16,0 0-3 0,0 0-2 15,0 0-1-15,0 0 0 0,0 0-1 16,0 0-2-16,-13-11 4 0,13 11-1 0,-1 0 2 16,-1 0 0-16,1 0-1 0,-1 0 3 15,1 0-2-15,-1 0 4 0,2 0 5 16,-1 0-1-16,-1 2 2 0,1-2-2 15,-4 0-2-15,2-3-1 0,-3-5 2 16,1-1-3-16,1-1-2 0,0 0 0 0,1 0-6 16,1-1 2-16,1 5-4 0,1 1 4 15,0 5-4-15,-3-1-4 0,3 1-6 16,0 0-17-16,0 0-47 16,13 1-127-16,-1 5-108 0</inkml:trace>
  <inkml:trace contextRef="#ctx0" brushRef="#br0" timeOffset="354295.2128">23034 15031 414 0,'0'0'45'0,"0"0"-9"0,0 0-6 15,-1-99-12-15,4 68-8 0,4 1-1 16,3-1-2-16,0 3 0 0,0 0-2 0,0 2 3 16,-4 8-3-16,-2 1 1 0,-2 7 0 15,-2-2-2-15,0 1 0 0,-2 4-1 16,-2-1-1-16,1 5-1 0,-8 1-1 15,-1 2 0-15,-8 8 0 0,-5 9 0 16,3 4 0-16,1 5-2 0,4 2 1 0,3 4-1 16,6 2 2-16,3-1-1 0,5-1 1 15,0-1-1-15,5-6-1 16,5 0 2-16,6-6 0 0,0 0 0 0,4-6 0 16,-1-1-1-16,1-2-1 0,-3-4 0 15,-2-1 0-15,-3-1 0 0,-1-3 4 16,1 3 0-16,-8-4-1 0,3 1 0 15,-7-1 0-15,0 0 0 0,0 0 1 16,0 0-1-16,1 0 0 0,-1 0-1 16,0 6 1-16,-9 1-1 0,-8 4 0 0,-3 2 1 15,6-3-1-15,-2-4 1 0,6-2 0 16,5-1 1-16,0-1 1 0,5-2 2 16,-2 0 0-16,2 0-1 0,-1 0-1 15,-1 0-1-15,1 0-2 0,1 0 0 16,0-12-2-16,3-3 1 0,7-5 0 15,1 0 1-15,5 0 0 0,-1 0 1 16,0-2-1-16,0 1 0 0,-2 1 1 16,-3 6 0-16,-2 1 0 0,-3 4 1 15,-3 4-1-15,1 2 1 0,-3 3-2 0,0-2 0 16,0 2-1-16,1 0 0 0,1 0 0 16,5 0 1-16,3 0 1 0,2 8-1 15,5 1 1-15,-5 2-1 0,0 1 0 16,-1 2 0-16,-1 3 0 0,0-1-1 15,-3 2 2-15,-1 3-1 0,-2 1 0 0,-2-1-2 16,-2 1 2-16,0 2 3 16,-8-2-4-16,0 0 3 0,-4-3-5 15,1-3-5-15,-3-1-7 0,3-7-18 16,-1 0-25-16,4-3-50 0,2-3-29 0,-3-2-52 16</inkml:trace>
  <inkml:trace contextRef="#ctx0" brushRef="#br0" timeOffset="354450.5046">23184 14872 403 0,'0'0'72'0,"0"0"-17"15,0 0-17-15,0 0-12 0,0 0-13 16,0 0-7-16,0 0-6 0,0 0-5 16,0 0-4-16,-3-39-4 0,20 36-15 15,7 0-35-15,1 3-58 0,2 0-80 16</inkml:trace>
  <inkml:trace contextRef="#ctx0" brushRef="#br0" timeOffset="354818.4828">23527 14954 267 0,'0'0'64'0,"0"0"-17"0,0 0-15 16,0 0-8-16,-14 90-7 0,12-75-3 15,-2 1-6-15,0-2 1 0,1-3 0 16,-3 2 2-16,1-3 2 0,0-2 3 16,-1-1 3-16,3-4 1 0,0 0 1 15,-3-3 0-15,-2 0-5 0,-1-3-1 0,-2-6-4 16,3-7-2-16,4 0-1 0,-2-7-1 16,5 1 0-16,1-2-1 0,0-1-1 15,4-2-2-15,3 2 0 0,3-2-3 16,3 2 1-16,-1 3 0 0,3 4 0 15,0 3-1-15,1 4 1 0,2 4-1 16,-5 2 0-16,5 5 0 0,1 0-1 16,2 0-1-16,3 8 1 0,-2 2 0 15,-6 5 0-15,0 5-1 0,-5 3-1 16,-1 3-1-16,-4 2-3 0,-3 1-5 0,-3 3-13 16,0-2-14-16,-7 1-25 0,-2-1-31 15,-3-4-37-15,2-2-57 0</inkml:trace>
  <inkml:trace contextRef="#ctx0" brushRef="#br0" timeOffset="355394.6618">24025 14778 564 0,'0'0'50'0,"0"0"-18"16,0 0-7-16,0 0-10 0,0 0-7 16,0 0-1-16,0 0-6 0,0 0-2 0,0 0-1 15,0 0 0-15,17-51 1 0,-19 64 2 16,-7 9-1-16,-3 6 0 0,2 4-1 16,-3 0-2-16,3 0 3 0,1 0 0 15,0-2-3-15,4-4 4 0,2-6-2 16,1-3-1-16,2-7 2 0,0 1-1 15,0 0 0-15,5-3 1 0,0 0-1 16,4-4 1-16,4 3 0 0,4-7 1 16,5 0 1-16,3-5-1 0,-1-9 0 15,1-1 0-15,-2-5 1 0,0-2-2 0,-3-1 2 16,-2-3-1-16,-3-1 2 0,-3 0-1 16,-3 0 0-16,-4-1 1 0,-5 2 0 15,0 0-2-15,-3 2 1 0,-8 1-2 16,-3 2 2-16,-7 3-1 0,-2 1 1 15,-2 4-1-15,-2 3 1 0,0 6-1 0,1 2 0 16,1 2 0-16,4 0-1 16,2 8 1-16,1 2-2 0,5 3 1 15,2-4-1-15,4 3 1 0,4 3-1 16,3 2 1-16,0 4 0 0,4-3 0 0,10-1-1 16,2-2 0-16,4 0 0 0,2-3 0 15,-1 1-1-15,0-4 2 0,1 0-1 16,0-3 1-16,1-2 0 0,0 0 0 15,-7-3-1-15,2 1 1 0,-6-2-1 16,2 0-2-16,4 0-2 0,-4 0-2 0,4 0-11 16,-5 0-16-16,-7 0-38 0,1 0-84 15,-7 0-138-15</inkml:trace>
  <inkml:trace contextRef="#ctx0" brushRef="#br0" timeOffset="356036.5121">24913 14666 577 0,'0'0'43'16,"0"0"-12"-16,0 0-8 0,0 0-10 0,0 0-4 15,0 0-3-15,0 0-3 0,0 0 1 16,0 0-2-16,0 0-1 0,63-40 0 15,-37 37-1-15,3-1 0 0,1 1 0 16,-1-2-2-16,0 2 0 0,-4 2-1 16,-6-2 0-16,-2 3-2 0,-7-2-3 0,-4 2-10 15,4 0-17-15,-4 0-35 0,-2 0-61 16,2 0-117-16</inkml:trace>
  <inkml:trace contextRef="#ctx0" brushRef="#br0" timeOffset="356322.0462">24894 14857 588 0,'0'0'51'15,"0"0"-18"-15,0 0-12 0,0 0-8 16,0 0-4-16,0 0-5 0,0 0 1 15,0 0-2-15,0 0-1 0,-3 3-1 0,7-3 1 16,3-1-2-16,4-2 2 0,-6 3-1 16,8-4-1-16,6-1 1 15,0-2-1-15,5-1 0 0,-2 0 0 16,1 0-2-16,0 2-2 0,-2 1-2 0,2 1-2 16,-6 3-14-16,-2-4-25 0,2 0-63 15,-5 1-193-15</inkml:trace>
  <inkml:trace contextRef="#ctx0" brushRef="#br0" timeOffset="357938.4419">24436 14423 264 0,'0'0'66'0,"0"0"-8"16,0 0-7-16,0 0-8 0,0 0-9 0,0 0-7 16,0 0-6-16,0 0-7 0,0 0-5 15,-20-37-2-15,20 37-3 0,-1 0 4 16,1 0 0-16,-1 1 2 0,1 12-1 15,0 6-1-15,1 3-3 0,6 3-1 16,2 0 4-16,1 3-3 0,2 4 2 0,-1 3-3 16,1 4-3-16,-2 4-1 15,-3 2-1-15,-4 8 1 0,-1 5-3 0,-2 5 0 16,-8 6-5-16,-6 4-1 16,-8 2-14-16,-5 3-22 0,-5-1-32 0,-4 1-54 15,-5-4-61-15</inkml:trace>
  <inkml:trace contextRef="#ctx0" brushRef="#br0" timeOffset="358850.5138">14573 14883 346 0,'0'0'51'0,"0"0"-8"15,0 0-11-15,0 0-11 0,0 0-7 16,0 0-1-16,0 0-1 0,0 0-1 15,0 0-1-15,-85 38 1 0,69-11 0 0,-1 6 1 16,-1 1 0-16,1 5 0 16,1 2-1-16,-1 3 2 0,2 4 0 15,-1 3-6-15,3 2 2 0,2 3-8 16,2 4-2-16,3-1 1 0,3 0-3 0,3 0 0 16,0-4 0-16,6-3 1 0,7-6-3 15,4-3 2-15,2-4 2 0,3-4-6 16,5-5-3-16,1-1-23 0,-2-4-44 15,3-2-60-15,-2-8-144 0</inkml:trace>
  <inkml:trace contextRef="#ctx0" brushRef="#br0" timeOffset="359643.0293">13405 15781 209 0,'0'0'44'0,"0"0"5"15,0 0-5-15,0 0-3 0,0 0-4 0,0 0-2 16,0 0-5-16,0 0-5 16,0 0-3-16,-59-81-5 0,57 68-6 15,-1-5-2-15,3-1-4 0,0-6-3 16,6 1 0-16,5 1-1 0,1 0-1 0,5 1 2 16,-1 2-4-16,3 3 2 0,0 4 0 15,1 2-1-15,0 5-1 0,1 5 1 16,-1 1-2-16,0 4 2 0,-2 8-1 15,-1 8 1-15,-3 2 0 0,-2 7 1 16,-8 5-3-16,-1 2 3 0,-3 2 0 0,-4 2 0 16,-6-3 3-16,-3 2-2 0,-2-4 3 15,-1-3-2-15,0-3 1 16,0-6 1-16,6-6-2 0,0-4 0 16,4-6 1-16,2-5 1 0,4 2 1 0,0-4 2 15,-1 0 0-15,1 0 0 0,0 0-1 16,0 0-1-16,0-1-3 0,0-7-2 15,8-4 0-15,4-4 0 0,1 4-6 16,1 0 6-16,-1 2-5 0,-1 4 4 16,2 1 1-16,2 3 0 0,0 2-1 0,9 0 1 15,-5 0 5-15,2 5-5 16,-2 3 5-16,-3 1-5 0,-1-1-1 0,-1 3 1 16,-4 0-3-16,-2 3 3 15,-3 3 0-15,-2-5 0 0,-4 6 0 0,0 2-1 16,-10 2 1-16,-9 7 0 0,-5 0 0 15,-7 0 0-15,-3 0 0 0,-6 0-2 16,0-2 1-16,-3 1 0 0,-1-1-3 16,-2-2-1-16,7-2-11 0,3-5-31 15,11-4-79-15,12-7-154 0</inkml:trace>
  <inkml:trace contextRef="#ctx0" brushRef="#br0" timeOffset="359852.4539">13846 16093 351 0,'0'0'-79'0,"0"0"-146"0</inkml:trace>
  <inkml:trace contextRef="#ctx0" brushRef="#br0" timeOffset="362034.4451">25709 14610 261 0,'0'0'63'15,"0"0"-13"-15,0 0-9 0,0 0-5 16,0 0-6-16,0 0-5 0,0-81-8 15,3 63 0-15,2-4-6 0,2-1 0 16,3 1 0-16,0-2-1 0,3-1 1 16,1 0-4-16,3-5 1 0,1-2-5 0,1-5 0 15,0-1-2-15,1 0 2 0,-1 1-1 16,0 0 1-16,-1 2-2 0,0 3 1 16,-1 0-2-16,-4 4 1 15,-1 2-1-15,-7 6 1 0,0 2-1 0,-2 7 2 16,-3 5-1-16,1 1-1 0,-1 5-4 15,0-1 3-15,0 1-1 0,0 0 0 16,-1 0 3-16,-8 3-2 0,-2 9 1 16,-3 3-2-16,6 3 2 0,1 2-1 15,2 2 1-15,5-1-2 0,0 1 1 0,3 2-3 16,7-2 1-16,2 1 1 0,4 0 0 16,1-4 3-16,2 1-2 0,1-2 1 15,0-1 0-15,1-2 0 0,-4 0-2 16,-1-4 1-16,-6-3 1 0,-3 2-2 15,-1-4 1-15,-3 3 0 0,-2 2 1 0,-1 0 0 16,0 2 2-16,-8 1-1 0,-4 2 1 16,-3-2 0-16,-2 0 0 15,0-1-2-15,0-2 1 0,2-3 0 16,2 0 1-16,4-3-1 0,0-3 2 0,0 3-1 16,4-4 1-16,2 2 1 0,3-3 2 15,-1 0-2-15,1 0 0 0,0 0-2 16,0-10-2-16,0-6 1 0,1-5-1 15,8 0 1-15,1-2-1 0,5-1 0 16,-2-4 0-16,3 0 0 0,-2 0-1 0,2 2 2 16,-4 4-1-16,-3 6 1 0,-1 4 0 15,-4 5 0-15,-1 4-1 16,0 0 0-16,-3 3-2 0,0-2-1 16,0 2 1-16,2 0 0 0,2 0 2 0,3 6-1 15,2 7 0-15,-1 3 1 0,0 5 0 16,-1 2-1-16,-1 2 2 0,-1 2-2 15,-2-2 1-15,2 0-1 0,-2-2 1 16,-2-7-1-16,2 1 1 0,0-5-1 16,-2-2-3-16,2 3 1 0,-3-6-5 0,1 2-11 15,-1-2-22-15,0 2-49 0,-1-2-63 16,-3-4-117-16</inkml:trace>
  <inkml:trace contextRef="#ctx0" brushRef="#br0" timeOffset="362260.0096">26093 14002 340 0,'0'0'56'16,"0"0"-15"-16,0 0-15 0,0 0-12 15,0 0-11-15,0 0-4 0,0 0-2 16,0 0-1-16,0 0 1 0,59-44-4 15,-30 44-5-15,0 7-5 0,-2 3-6 0,-2 2-5 16,-3 3-5-16,-2 4-29 0,-2 0-7 16,-3 1-24-16,-1 2-29 15</inkml:trace>
  <inkml:trace contextRef="#ctx0" brushRef="#br0" timeOffset="362622.9374">26382 14273 192 0,'0'0'54'0,"0"0"-7"0,0 0-13 0,0 0-10 16,0 0-5-16,0 0-7 0,0 0 2 0,0 0-6 16,0 0 3-16,-57 63 3 0,54-61 0 15,2 3 8-15,1-5 5 0,-2 0 5 16,2 0-1-16,-1 0-7 16,-2 1-5-16,-1-1-7 0,-2 0-3 0,0-7-1 15,-3-5 0-15,5 2-2 0,-1-7 0 16,2-1-1-16,1 1-1 0,2-8 1 15,0 2-1-15,0 3-1 0,5 1 0 16,4 2-1-16,2 3-2 0,2 1 0 16,4 2 1-16,3 4-2 0,1 0 2 0,0 4-2 15,2 2 0-15,-2 1 0 0,-1 1-1 16,0 9 0-16,-4 2 0 0,-2 4-2 16,0 4 3-16,-2 4-2 15,-1 4 3-15,-4 2-2 0,-1 1 0 0,-3-1-1 16,-2 1-1-16,-1-3-2 0,0-1 1 0,-4 1-6 15,-3-4-6-15,-4-3-9 16,-1-3-20-16,-2-3-42 0,3-5-74 16,-5-6-103-16</inkml:trace>
  <inkml:trace contextRef="#ctx0" brushRef="#br0" timeOffset="363350.3143">26888 14076 410 0,'0'0'60'0,"0"0"-13"16,0 0-10-16,0 0-10 0,0 0-6 16,0 0-5-16,0 0-3 0,0 0-1 0,-20-84-3 15,27 70-1-15,-3 7-3 0,6-4-3 16,5 2-1-16,-1 1-2 0,6 1 1 16,-3 1-2-16,0 6 0 0,-1 0-1 15,-1 0 1-15,0 3-2 0,-2 3 1 16,-3 5 1-16,-5-4 0 0,0 8 0 0,-3 2 1 15,-2 3 1-15,-4 4 0 0,-7-3 0 16,0 2 0-16,-4-3-1 16,2-2 0-16,0-1 2 0,3-7-2 15,3 2 2-15,2-5-1 0,1-4-1 0,3 1 1 16,1-4 0-16,0 5-1 0,0-1 1 16,0 5-1-16,5-1 1 0,4-2-1 15,-2-2-1-15,4 0 1 0,0-1 1 16,-2 0 0-16,1-1 1 0,-4 0-1 15,2 1 0-15,-3 0 1 0,-1-1-1 16,1 1 1-16,-5 1 0 0,1 1 0 0,-1 5 1 16,0 6 0-16,-6-3 0 15,-4 5-1-15,-3-2 1 0,-2-1-2 16,-2-1 0-16,0-1 0 0,-5 2 0 0,2-1-1 16,1-1 0-16,2 0-2 0,5-6-1 15,5-1-2-15,4-2-5 0,3-4-10 16,0 0-12-16,0 0-31 0,3 0-51 15,11-4-34-15,14-9-54 0</inkml:trace>
  <inkml:trace contextRef="#ctx0" brushRef="#br0" timeOffset="363702.5924">27300 14044 453 0,'0'0'65'0,"0"0"-18"15,0 0-9-15,0 0-10 0,0 0-8 16,0 0-5-16,0 0-6 0,0 0-3 15,0 0-4-15,-49-26-1 0,35 32 0 16,3 7-1-16,-3 6 0 0,2 2 0 16,2 3 0-16,3 1-1 0,0 0 1 0,4 1-1 15,0-2 0-15,3 1 0 0,0-4-1 16,4 0 1-16,6-7 0 0,0-1 0 16,4-2 0-16,-3-4 1 0,4-2 0 15,3-5 0-15,2 0 0 0,4 0 1 16,-3-9 0-16,-2-2 1 0,-4-1-1 15,-4-4 2-15,-1-3-2 0,-2-2 0 16,-4-1 1-16,-1-3 0 0,-2 0 0 16,-1 0 1-16,0 3-1 0,-1-2 0 15,-5 2-1-15,-1 4 0 0,1 4 0 0,-3 2-1 16,4 4-1-16,-3 0-1 0,2 3 0 16,2 2-1-16,1 1-9 0,3 2-14 15,-5 0-25-15,0 0-60 0,1 0-76 16,-1 3-99-16</inkml:trace>
  <inkml:trace contextRef="#ctx0" brushRef="#br0" timeOffset="365459.7954">27959 13900 389 0,'0'0'59'16,"0"0"-18"-16,0 0-4 0,0 0-10 15,0 0-7-15,0 0-8 0,0 0-5 0,0 0-5 16,0 0-4-16,-21-48 5 0,12 53-6 16,-5 9 6-16,-1 7-4 0,1 5-1 15,5 3 1-15,2-1 0 0,4 1 0 16,3-1 0-16,0-1-1 0,3 0-2 15,6-1 1-15,2 0 0 0,2-2 3 0,3 0-1 16,-2-4 1-16,2-2-1 16,0-2 0-16,-5-8 0 0,3 0 0 15,-5-3 1-15,1-5 0 0,7 0 1 16,-4-2-1-16,6-10 1 0,-4-5 0 0,-1-2 0 16,-1-4 2-16,0-3 1 0,-2 0-1 15,2 1 2-15,-4-2-1 0,-2 3 1 16,-2 8 2-16,-4-3 2 0,1 9 1 15,-2 4 4-15,0-1-2 0,0 7 1 16,0-1-6-16,0 1-4 0,0-1-3 0,0-1-1 16,0 2-1-16,-2 0 1 0,-5 3 0 15,-3 9-1-15,-3 7 1 16,5-1 0-16,3 3-1 0,-1 0-1 16,3 2 1-16,1-6-1 0,1 1 0 0,1 0-2 15,0-4 0-15,0 5-1 0,0-6 1 16,1-3 1-16,2 2 0 0,-1-8 2 15,-1 1 1-15,-1-5 0 0,0 0 2 16,0 0 0-16,2 0 1 0,-1 2 0 16,4-2 0-16,-1-4 0 0,2-3 1 0,2-6-1 15,-2-2 0-15,0 0 1 0,0-7-1 16,1 4 0-16,0-2-1 0,-1 1 1 16,0-1 0-16,0 0 0 15,-1 0 0-15,-1 6 1 0,1-2-1 0,-2 1 2 16,-2 3-1-16,1-5 0 0,-1 6-2 0,-1 5 1 15,0-5-1-15,0 6 0 16,0-2 0-16,0 1-1 0,0 6 0 16,0-1-2-16,0 1-2 0,2-5-2 15,1 0 1-15,5 0 1 0,8-3 1 0,6 3 0 16,5 1 0-16,2 3 0 0,2 1 0 16,1 0 0-16,-1 0 0 0,0 0 0 15,-2 0 2-15,-9 0-1 16,0 0 1-16,-8 0 1 0,-7 0 0 0,4 0 0 15,-9 0-1-15,0 0 0 0,0 0 1 16,0 1 1-16,1-1 0 0,-1 4 2 16,-13 4 1-16,-4 1-2 0,-6 3 2 15,0-1-1-15,0-1-1 0,5 1 0 16,0 0-1-16,4 1-1 0,3-3 2 0,4 2-2 16,4-4 1-16,1 4-1 0,2 6 1 15,3-2-1-15,8 2 0 0,4-2 0 16,4-5 1-16,0 1-2 0,2-4 0 15,2 1 0-15,-2-1-1 0,-1 0 1 16,-1 0 1-16,-8-1 0 0,1 1 0 0,-3-3-1 16,-6-1 0-16,-1 6 0 0,-2 3 1 15,-7 5 0-15,-10 4 0 0,-6-3 0 16,-4 0 0-16,-5-4-2 16,0 0 1-16,0-3-2 0,3-2-1 0,9-2-7 15,0-5-9-15,8-1-17 0,5-1-31 16,1 2-52-16,6-2-54 0</inkml:trace>
  <inkml:trace contextRef="#ctx0" brushRef="#br0" timeOffset="365914.7066">28849 13860 429 0,'0'0'72'0,"0"0"-21"16,0 0-13-16,0 0-15 0,0 0-9 15,0 0-6-15,0 0-4 0,0 0-3 0,0 0 0 16,0 0 4-16,-83 20-3 16,69 2 3-16,-1 1-4 0,2 2-1 15,2 0 0-15,2 0-2 0,2 0 1 0,4 0 0 16,3-3-1-16,0 0 0 0,9-5 0 16,2-4 0-16,7-3 2 0,2-3 0 15,0-4 2-15,6-3-2 0,0 0 0 16,0-8 1-16,-1-4 0 0,-2-1 1 15,-1-3 0-15,-2-2 1 0,-3-3 0 0,-1-1 1 16,-6-2 1-16,-2 1-1 16,-1-2 0-16,-6 0 1 0,-1 0-3 15,-1-1-2-15,-9 0 2 0,-4 3-3 16,-3 4 3-16,0 2 2 0,-5 3-1 0,1 3 1 16,4 6-1-16,0 2-1 0,0 3 0 15,5 0-2-15,-4 0 0 0,4 4 0 16,4 0 0-16,-2 7 0 0,4-3-2 15,2 4 0-15,3 6 2 0,1 0 4 16,4 5-3-16,7 0 3 0,5-4-6 0,5 1-2 16,3-1 0-16,2-4-5 0,1-2-5 15,2 1-14-15,-2-3-23 16,0-4-57-16,-1 1-56 0,-6-4-116 16</inkml:trace>
  <inkml:trace contextRef="#ctx0" brushRef="#br0" timeOffset="366404.0131">29371 14013 525 0,'0'0'58'16,"0"0"-14"-16,0 0-16 0,0 0-6 0,0 0-6 16,0 0-9-16,0 0-2 0,0 0-2 15,0 0-2-15,0 0 0 0,45-71 0 16,-13 63-1-16,2-1 0 0,6 2-1 15,1-3 0-15,1 2-2 0,0-2 1 16,-2 3-1-16,-3-1-5 0,-4 2 2 0,-4 0-10 16,-9 1-5-16,-8 2-17 0,-6 3-41 15,-6 0-37-15,0-2-35 0,0 2-110 16</inkml:trace>
  <inkml:trace contextRef="#ctx0" brushRef="#br0" timeOffset="366655.2386">29551 13757 498 0,'0'0'64'0,"0"0"-14"0,0 0-17 16,0 0-10-16,0 0-9 0,0 0-6 15,0 0-5-15,0 0-1 0,0 0-1 16,0 0 1-16,-4 1-2 0,8 20 2 0,4 10 4 15,-2 0-6-15,-1 3 6 16,1-1-6-16,1 2-2 0,-1 2 1 16,0 1-4-16,0 0 0 0,3 1-6 15,0 2-16-15,0-1-43 0,1-2-92 0,2-5-138 16</inkml:trace>
  <inkml:trace contextRef="#ctx0" brushRef="#br0" timeOffset="367810.6277">30558 13550 419 0,'0'0'0'0,"0"0"20"0,0 0-20 0,0 0 28 15,0 0 8-15,0 0-8 0,0 0-8 16,0 0-9-16,0 0-8 0,-46-57-3 16,26 66 0-16,-6 12 2 0,0 6-4 15,-1 3 4-15,1 4-4 0,3 2 1 16,5-4 0-16,3 2 1 0,2-2-1 15,6 0 2-15,1 1 5 0,3-3-6 16,3-2 4-16,0-3-4 0,2 0-1 16,5-6 1-16,3-1-2 0,1-2 1 15,3-6-1-15,3 0 2 0,0-6 0 0,3-1 0 16,1-3 1-16,-1 0-1 0,-1-3 1 16,-1-6 0-16,0-3 0 0,-2-2 1 15,-2-2 0-15,-1-3-1 0,-1-1 0 16,-2-1 1-16,-2-1-1 0,-3 5 1 15,-2-1 3-15,-2 7 0 0,-1-1-1 0,0 0 6 16,0 1-3-16,-1 0 1 16,-1 7-1-16,1-1 0 0,1 5-5 15,-2-1-2-15,2 1-1 0,0 0 0 16,-3 0 0-16,-1 9 0 0,2 8 0 0,-3 4 0 16,2 2 5-16,2 1-4 0,-1-1 3 15,2-3-5-15,0-1-2 0,0-1 0 16,0-5 0-16,0 3 1 0,0-5 2 15,0-6-1-15,2-1 0 0,-1-1 1 16,1 2 0-16,-1-1 1 0,1 0 3 0,-2-4-1 16,0 0-2-16,0 0 2 0,0 0-2 15,0 0 1-15,-9-4 0 16,1-2 0-16,-4-4 2 0,1-1-2 16,6 3 3-16,-4-5-2 0,2 0 0 0,2 3-1 15,3-7 0-15,0 0 0 0,2 0-5 16,0-2 5-16,7 1-4 0,3 2 4 15,2 3 0-15,1 1-1 0,6 1 3 16,2 2-1-16,3-1 0 0,0 0 0 16,4 0-2-16,-1 2 0 0,1-3-1 0,0 3 0 15,1-2 1-15,-1 1-2 0,-2 0 2 16,-3 1 1-16,-3 0-1 0,-5 3 0 16,-7 2 1-16,-3 2-1 15,-2-3 2-15,0 1 1 0,0 0 0 0,0 2 0 16,-3 1-3-16,0-2 1 0,0-1-1 15,-2 1 0-15,-8-1 0 0,-6 3-2 16,1 0 1-16,-5 8 1 0,3 6 0 16,-2 1 1-16,2 2-2 0,1 3 0 15,3 0 0-15,1 2 0 0,3-1 0 0,5 0 1 16,3 0 3-16,1-1-5 0,4 0 4 16,5-2-4-16,5-2 0 0,2-3 1 15,3-1 0-15,1-3-1 0,0 0 1 16,-2-2 0-16,-4-2 0 0,-5-2 0 15,-5-1 1-15,3 0 0 0,-7-2 0 0,0 0 0 16,0 0 1-16,0 6 1 0,-7 3 0 16,-7 4-1-16,-8 2-1 15,-4-2 0-15,0-1-1 0,-3-2-1 16,2 0-1-16,-2-1-6 0,3-2-11 0,3 1-30 16,7-3-47-16,6-1-60 0,5-3-113 15</inkml:trace>
  <inkml:trace contextRef="#ctx0" brushRef="#br0" timeOffset="368338.395">31161 13669 535 0,'0'0'46'16,"0"0"-11"-16,0 0-7 0,0 0-4 16,0 0-9-16,0 0-3 0,-19-85-6 0,22 69-4 15,2 1-1-15,4 3-2 0,-3 4 1 16,2 4 0-16,2 0-1 16,-6 2-1-16,5 1 0 0,-5 1 0 15,3 0 0-15,2 3 1 0,-3 2-1 0,0 3 1 16,-2 0 0-16,0 1 3 0,-1 0-2 15,0 2-1-15,-3 2 0 0,0 6-3 16,-3 0 4-16,-4 5-1 0,-2-4 1 16,2 0-1-16,-3-2 2 0,1-3-1 15,2-3 1-15,0 1-2 0,0 0 1 0,2-3-1 16,-1 3 1-16,3-6-1 0,2-2 0 16,-1 0 0-16,2-1-1 0,2 2 1 15,2 2 0-15,8 1 0 0,2-4 1 16,4-2 3-16,-1 0-4 0,-1-1 5 15,-3-2 0-15,-7 0-3 0,6 2 3 0,-6 0 1 16,0-2-5-16,0 1 0 16,-6-1-1-16,0 0-4 0,0 0 5 15,0 6 5-15,0 3-4 0,-6 5 4 16,-8 3-9-16,-3-2-2 0,-7 1-1 0,1-2-3 16,1 0-3-16,2 0-5 0,5-7-10 15,3 3-14-15,5-6-13 0,4-1-15 16,0 0-17-16,3-3-25 0,1 0-49 15</inkml:trace>
  <inkml:trace contextRef="#ctx0" brushRef="#br0" timeOffset="368718.6896">31469 13737 281 0,'0'0'74'15,"0"0"-13"-15,0 0-7 0,0 0-6 16,0 0-8-16,0 0-4 0,0 0-10 15,0 0-6-15,0 0-7 0,0 0-6 16,4-40-4-16,-4 39-2 0,0 1-2 16,0 0 1-16,0 0-2 0,-3 1 2 0,-1 10 0 15,1-1 0-15,0 1 0 0,1 1 0 16,2-1-1-16,0 0 1 16,0-6 0-16,0 5 0 0,0-5-2 0,0-1 2 15,2 0 2-15,-2-4-2 0,0 0 4 16,0 0-2-16,6 0 1 0,-2 0-2 15,4-2 1-15,1-9-1 0,-1-1 0 16,-1-6 1-16,-1 2 0 0,-1 3-1 16,-3-3 2-16,0-2-2 0,-1 5 3 15,-1-7-1-15,0 0 0 0,0 1 0 0,-3-4-1 16,-4 5-1-16,-2 3 0 0,1 4 0 16,-2 2-2-16,2 2 0 15,0 4-2-15,-2 1 0 0,-2 2-4 0,-4 0-5 16,3 5-17-16,-2 10-40 0,4-1-87 15,7 4-136-15</inkml:trace>
  <inkml:trace contextRef="#ctx0" brushRef="#br0" timeOffset="369032.8847">31729 13833 794 0,'0'0'0'0,"0"0"0"15,0 0 0-15,0 0 2 0,0 0-2 16,0 0-1-16,0 0 0 0,0 0-1 16,0 0-5-16,0 0-2 0,0 0-8 0,0 1-19 15,0 5-64-15,-1 4-203 0,-3-2-14 16</inkml:trace>
  <inkml:trace contextRef="#ctx0" brushRef="#br0" timeOffset="369803.5666">32420 13511 293 0,'0'0'0'0,"0"0"47"0,0 0-47 0,0 0 52 16,0 0 6-16,0 0-10 0,-26-87-26 15,21 78-4-15,-5-3 1 0,4 5-1 16,-1-1 1-16,1 2-3 0,-6 3-6 0,-2-2-3 16,-3 5-6-16,-7 0-1 0,-2 5 1 15,2 7 1-15,-2 3-4 16,4 2 1-16,3 3 0 0,2 2-1 16,5 3 1-16,3 0-1 0,3 1 0 0,3 1 0 15,3 0 0-15,0-4 0 0,1-1 0 16,9-3 0-16,0-2-2 0,2-2 0 15,4-1 0-15,0-3 1 0,2-1 2 16,1-2-1-16,-6-2 2 0,2 0 0 16,-2-4 2-16,-3 3-4 0,1-1 2 0,-6-3 0 15,-1 2-3-15,-4-3 4 0,0 5 0 16,-4 2 2-16,-8 4-1 0,2 0 1 16,-5-5 0-16,0-2 1 15,4-1 0-15,-6-1-1 0,7-1 1 0,4-1 0 16,1 0-1-16,-1 0 1 0,1 0 0 15,1 0-1-15,0 0-1 0,1-4 1 16,1 0-1-16,1-4 0 0,1-7 1 16,6 4-3-16,8-7 1 0,6 1-2 15,5 1 0-15,4-1 0 0,4-2 1 0,0 5-2 16,1-2 1-16,-4 4 0 0,-4 4-2 16,-10 2 1-16,-5 3 1 0,0 3-2 15,-6 0 2-15,4 0-2 0,4 7 2 16,-6 6-1-16,1 3 2 0,-5 4 0 15,-3 2 0-15,0-1 0 0,0 2-1 0,-2 0 1 16,-1-1-2-16,-1 1 1 0,1 0 3 16,1-1-4-16,2-5 2 15,0-6-4-15,0-5-1 0,0-2-3 16,0 1 0-16,0-1-2 0,0 1-21 0,0-5-32 16,3 0-43-16,-3-3-51 0</inkml:trace>
  <inkml:trace contextRef="#ctx0" brushRef="#br0" timeOffset="369979.9291">32431 13523 406 0,'0'0'56'0,"0"0"-14"0,0 0-17 15,0 0-11-15,0 0-10 0,0 0-6 16,0 0-6-16,0 0-9 0,0 0-11 15,56-43-32-15,-40 43-50 0,-3 3-142 16</inkml:trace>
  <inkml:trace contextRef="#ctx0" brushRef="#br0" timeOffset="370422.5431">32656 13585 281 0,'0'0'59'0,"0"0"-12"16,0 0-10-16,0 0-8 0,0 0-3 15,0 0-10-15,0 90-8 0,0-76-2 0,-2 5 0 16,-1-1-1-16,0-5 1 0,1 6-2 16,1-6-1-16,-2-4 0 0,1 4-2 15,-2-4 1-15,1 0 1 0,2-4 2 16,-2 0 4-16,3-5-4 0,-1 0 11 15,1 0-4-15,-2 0 7 0,1 1-3 0,-5-1-2 16,1 0-3-16,-2-4-2 0,1-3-1 16,2-2-2-16,3-6 1 15,1 4 1-15,0-6 6 0,4-1-5 16,0 2 3-16,3-7-10 0,4 1 0 0,1 3-2 16,2 1 0-16,3 0 0 0,0 2 0 15,4 3-2-15,-1 2 1 0,0 3-1 16,-6 3 0-16,3 3 0 0,-2 2-1 15,0 2 0-15,5 6 0 0,-7 7-1 16,0-1 0-16,-3 6 1 0,-2 1-1 0,-3 2 0 16,-1 1-1-16,-4 1-2 0,0-1-5 15,0 1-9-15,-4-3-16 0,1-5-15 16,1-1-17-16,-3-1-29 16,2-5-12-16,0 0-58 0</inkml:trace>
  <inkml:trace contextRef="#ctx0" brushRef="#br0" timeOffset="370990.2496">32966 13498 562 0,'0'0'45'16,"0"0"-18"-16,0 0-12 0,0 0-9 15,0 0-5-15,0 0-2 0,0 0 0 16,0 0 0-16,0 0 2 0,0 0-1 16,-3 52 0-16,-1-25-1 0,-1 4 1 15,1 1-1-15,-1-3 1 0,0-1-1 0,-1-2 0 16,3-8-1-16,2-1 1 0,1 0-1 16,0-7 1-16,1 3 0 0,4-3 1 15,3-5 1-15,-1 1 1 0,4-6 0 16,6 0 0-16,0 0 0 0,6-9-1 15,0-5 1-15,-1-2-1 0,-2-3 1 16,1-2 0-16,-3-3 2 0,0-1-1 16,-1-2 1-16,-2 0 0 0,-3-2 3 15,-3-2-1-15,-3 1-1 0,-5 1 0 16,-1 1-3-16,-2 2 1 0,-9 3 0 0,-7 3-1 16,-4 2 1-16,-1 4-1 0,-6 4 1 15,0 2-1-15,-3 3 0 0,-1 5-1 16,1 0-1-16,0 3 1 0,3 7-1 15,5 2 1-15,2 2-1 0,7 2 0 16,6-4-1-16,3 3 0 0,4 5 1 0,2-5 0 16,3 8-1-16,7-3 1 0,8-1-1 15,2-1 0-15,6-2 1 0,4-2-1 16,2-2 0-16,3-3 0 16,-2-1-1-16,-1-3 0 0,-3 0 1 0,-2-2-1 15,-3 1 0-15,-7-3 0 0,-1 0-1 16,-5 1 0-16,1 0-2 0,-1-1-6 15,-1 3-8-15,1-2-23 0,0 1-40 16,-2 0-61-16,-5-3-141 0</inkml:trace>
  <inkml:trace contextRef="#ctx0" brushRef="#br0" timeOffset="371205.7236">33495 13740 408 0,'0'0'0'0,"0"0"-56"0,0 0 56 16,0 0-223-16</inkml:trace>
  <inkml:trace contextRef="#ctx0" brushRef="#br0" timeOffset="409373.0565">9444 10596 315 0,'0'0'25'16,"0"0"0"-16,0 0-2 0,0 0-8 15,0 0-2-15,0 0-6 0,0 0 4 16,-19-82 2-16,12 70-3 0,1 4 0 16,-5-2-2-16,-1 0-3 0,-2 2 2 0,-4-3 1 15,1 3 2-15,4 3-1 0,-3-1 1 16,1 1-4-16,3 2-1 0,-6 1-4 16,1 2-1-16,2 0-3 0,-5 3 0 15,7 7 1-15,-1 2-4 0,2 1 0 16,2 4 1-16,-2 1 4 0,5 2-5 15,3 0 6-15,-1-4-2 0,4 3-2 16,1-1 1-16,0-5-8 0,0 5-3 16,0-8 0-16,1-1 1 0,4 0 8 15,-1-5 5-15,2 3 2 0,-3-6 1 0,7 1 3 16,-6-2 3-16,9 0 3 0,3-2-1 16,-3-4 3-16,1-1 0 0,-2-1-1 15,-6 3 4-15,-2 3 1 0,5-5 2 16,-6 4 0-16,1-4-4 0,2 0-4 15,-2-3-1-15,4-4-6 0,0 1 4 0,1-1-5 16,-5 5 5-16,1 1-2 16,-4 6-3-16,2-2-1 0,1 1-1 0,-4 3-4 15,0-1 0-15,0 1-1 16,3 0-1-16,-2 0 1 0,5 0-2 0,-1 0 0 16,5 0 1-16,4 8 3 0,-4 2-5 15,6 3 5-15,-4 6-2 0,-2 1 2 16,1 5 4-16,-2 1-4 0,0 3-4 15,-2 0-14-15,0 0-17 0,-2-1-23 16,2 0-42-16,-1-7-47 0,2-2-106 0</inkml:trace>
  <inkml:trace contextRef="#ctx0" brushRef="#br0" timeOffset="409778.0848">9587 10261 563 0,'0'0'33'0,"0"0"-15"0,0 0-8 16,0 0-5-16,0 0-3 0,0 0-4 15,0 0 0-15,0 0-1 0,0 0 1 16,-77 44 1-16,73-21-2 0,1-1 1 0,3 3-1 15,0-3 1-15,0 0 0 16,7-1 1-16,1-3-3 0,2-1 3 16,4-3-2-16,1-4 0 0,2-1 0 15,3-3-1-15,-5-1 2 0,3-3 1 0,-3-2 0 16,-1 0 0-16,-5 0 2 0,-2 0 3 16,-4 0 6-16,2-2 4 0,-2 1 1 15,4-7-1-15,-6-3-2 0,-1-6-2 16,0-4-1-16,0 0-2 0,-7 0-1 15,-3 1-2-15,-3 2-1 0,-3 1-1 0,0 2-2 16,-3 1 0-16,6 5-2 16,0 2-3-16,6 0-5 0,1 5-11 0,3 0-22 15,3 2-48-15,-1-1-97 16,1-4-99-16</inkml:trace>
  <inkml:trace contextRef="#ctx0" brushRef="#br0" timeOffset="410184.7361">9649 9831 490 0,'0'0'49'15,"0"0"-14"-15,0 0-13 0,0 0-7 16,0 0-11-16,0 0-4 0,0 0-4 15,0 0-1-15,0 0 0 0,0 0 2 16,-48 29 5-16,48-9-4 0,0 1 2 16,3 1-3-16,5-3-2 0,2-3-2 0,3 0 2 15,-3-3 1-15,6-1 3 0,-6-5 0 16,3-3 1-16,-3-1-1 0,0-1 0 16,-1 0 1-16,5-2 3 0,1 0 1 15,-2-9 2-15,0 4 1 0,-4-4 3 16,-2 2 1-16,-6 3 2 0,2-5 2 0,0 4-2 15,-2-7-1-15,-1-5-3 16,0 1-3-16,-4-5-6 0,-2 1 4 16,-4 3-4-16,0 2 3 0,-2 3-3 15,-3 3-1-15,-4 2-2 0,7 2-2 0,-4 2-2 16,-4 3-5-16,3 0-4 0,-5 0-12 16,6 4-25-16,6 5-58 0,4-1-86 15</inkml:trace>
  <inkml:trace contextRef="#ctx0" brushRef="#br0" timeOffset="420223.6327">9404 12712 95 0,'0'0'19'0,"0"0"0"0,0 0 4 16,0 0 1-16,0 0 3 0,0 0-3 15,0 0-2-15,0 0-1 0,0 0-1 16,0 0 0-16,-12-12-1 0,12 10-2 15,-2 1 0-15,2 0-1 0,-1-1 0 16,1 1-3-16,-3-4-2 0,0-1-3 16,3 2 0-16,-3 1-2 0,3 3-2 15,0-2-2-15,-1-3-1 0,-2 1 0 0,2-1-1 16,-1 2 2-16,2 3-2 0,-1-1 0 16,1 1-2-16,0-2 1 0,-2 0-1 15,1-3-3-15,1-1-3 0,-2-1-8 16,2 3-9-16,0 4-15 0,0-1-28 15,0-4-12-15,0 0-24 0</inkml:trace>
  <inkml:trace contextRef="#ctx0" brushRef="#br0" timeOffset="436299.7846">1622 17665 41 0,'0'0'15'16,"0"0"-4"-16,0 0-3 0,0 0 1 16,0 0-4-16,0 0 0 0,0 0 2 15,0 0-2-15,0 0-3 0,0 0 3 0,0 0-1 16,0 0-3-16,0 2-1 0,0-2 0 16,0 0 1-16,0 2 3 0,0-2 1 15,0 0-3-15,0 0 0 0,0 0-1 16,0 0-1-16,0 0 2 0,0 0 0 15,0 0-2-15,0 0 2 0,0 0 0 16,0 0-2-16,0 0 0 0,0 0 1 0,0 0-2 16,0 0 1-16,0 0-4 15,0 0-1-15,0 0 1 0,0 0-5 16,0 0 0-16,0 0-1 0,0 0-2 0,0 0-8 16,0 4-20-16</inkml:trace>
  <inkml:trace contextRef="#ctx0" brushRef="#br0" timeOffset="462856.2278">7104 12908 7 0,'0'0'2'0,"0"0"-1"0,0 0 0 16,0 0 0-16,0 0 0 0,0 0-1 15,0 0-1-15,0 0-5 0,0 0 0 16</inkml:trace>
  <inkml:trace contextRef="#ctx0" brushRef="#br0" timeOffset="463722.5095">6854 12912 54 0,'0'0'15'16,"0"0"0"-16,0 0 4 0,0 0-4 16,0 0-5-16,0 0-2 0,0 0 0 15,0 0 0-15,0 0 1 0,-33-21-3 0,33 21-2 16,-3-1-5-16,3 1-2 0,0 0-3 16,0 0-1-16,0 0 2 0,0 0 1 15,0 0 4-15,0 0 2 0,0 0-2 16,0 0 1-16,0 0 0 0,0 0 0 15,0 0 3-15,3 3 0 0,2 0 1 0,0 1 0 16,1-4-2-16,-2 0 0 0,9 0-2 16,-3 0 0-16,-4 0-2 15,4 0-1-15,-3-3-2 0,-1 2 0 16,6 1 0-16,-1 0 3 0,2 0-2 0,6 0 2 16,-9 0 0-16,5 0-2 0,5 0 6 15,-8 0-4-15,8 0-2 0,-2 0 2 16,0 0 0-16,5 1 4 0,0 2 2 15,-4-2 0-15,0-1-1 0,1 1-3 16,-1-1 0-16,-5 0 0 0,5 0 0 0,-6 0 3 16,-1 0-2-16,2 0 2 0,-4 0 0 15,2 0 1-15,-2-1 1 0,0 0 1 16,-6-2-1-16,5-1-1 16,-5 2-2-16,2 0-1 0,3-2-2 0,-5 3-3 15,-1-1 0-15,3 2-2 0,1 0 0 16,-1 0 1-16,4 0 1 0,4 0 2 15,-5 0 0-15,4 0 1 0,-3 0 0 16,2 0 0-16,-2 0 1 0,4 0 0 16,-2 0 0-16,1 0 1 0,0 0-2 0,1 0 1 15,-1 0-1-15,1 0 0 0,-2 0 0 16,0 0-3-16,2 0-1 0,-2 0-4 16,0 0 4-16,-1 0-1 0,1 3 1 15,2 2 1-15,-4 0 0 0,2 1-1 16,-2-3 3-16,-1 1-1 0,-2-1 2 15,-3-2 0-15,1 3-1 0,-5-4 1 16,0 0 0-16,0 0 0 0,2 0 1 16,0 1 1-16,-1-1-1 0,1 0-1 15,-1 0 1-15,1 0-1 0,-1 0 0 0,-1 0 0 16,3 0 0-16,-3-1 0 0,0-1 0 16,0 0 1-16,0-1-1 0,-3-1-1 15,2 1 1-15,-11 1-2 0,5-1 0 16,-5 2-2-16,-8 1-2 0,1 0-5 15,-4 0-12-15,3 0-23 0</inkml:trace>
  <inkml:trace contextRef="#ctx0" brushRef="#br0" timeOffset="464882.6448">6987 12955 92 0,'0'0'18'0,"0"0"0"0,0 0-7 0,0 0-2 16,0 0-2-16,0 0-1 16,0 0-1-16,0 0-1 0,0 0-1 0,0 0-2 15,-17-3-1-15,15 3-1 0,2 0-2 16,-1 0 1-16,1 0 0 0,-3 0 1 15,3 0-1-15,0 0 2 0,0 0-1 16,-3 0 0-16,3 0 0 0,0 0 1 16,0 0 5-16,0 0 11 0,0 0 6 0,0 0 4 15,3-1-2-15,3 1-9 0,5 0 1 16,1-1-1-16,-2-1 0 0,1 2-3 16,1-2-4-16,-3 1-5 0,5-1-3 15,-5 2 1-15,5 0 1 0,-5 0 2 16,6-2 10-16,6 2 1 0,1-2 0 15,7 0-3-15,-5-2-7 0,-2 0-2 16,1 0 1-16,-1 0-2 0,0-1 0 16,-2 0 1-16,0 2-2 0,-4 0 0 15,1 2-1-15,1-2 0 0,-5 3 0 0,7-1 0 16,0 1-1-16,0 0-2 0,5 0 2 16,-5 0 0-16,2 1 0 0,-2 2 1 15,-1 0-1-15,4-1 1 0,-3 1 0 16,1-1-1-16,-1 1 1 0,-7-1 0 15,7 0 0-15,-1-2 2 0,-9 1-2 0,10-1 1 16,-1 0-1-16,-6 0 0 16,3 0 1-16,-2 0-3 0,-5 0 1 15,4 0 0-15,-1 0 1 0,-1 0 2 16,1 0 0-16,8-1 1 0,0-1-3 0,-2 0 1 16,2 2 0-16,-3-1-1 0,-2-1 0 15,5 2 0-15,-4-2 0 0,0 1 1 16,3-1-1-16,1 1 1 0,-3 0-1 15,2-2 1-15,0 1-1 0,-3 0 1 16,-5-1-1-16,7 2 4 0,0 0-3 0,-6-1 3 16,8 0 0-16,-1 1-1 0,1 0 1 15,8-3-2-15,-2 1 1 0,0 0 2 16,0 1-3-16,-1 0 0 16,-1 0 1-16,1 1-3 0,-7 1 1 0,1 0 2 15,1 0-1-15,-2 0 2 0,8-2 0 16,-3 2-1-16,0-1-2 0,-1-1 1 15,4 1-1-15,-3-1-1 0,0-1 1 16,-5 1-1-16,0 2 2 0,2-1-2 16,-2 0 0-16,8-1 0 0,-3 1-2 0,-1-2 2 15,-2 2 0-15,-1-2 2 0,-2 1-1 16,3 0-1-16,-1-1 0 0,6 0 0 16,-2 0 0-16,0 1 1 15,-3-1-1-15,1 1 0 0,-6 0 1 0,0 0 0 16,5 1 0-16,2-1 1 0,1 2 0 15,-3 0 0-15,0-1 1 0,1 1 0 16,0 0 1-16,8-2 1 0,-3 0-2 16,-1 1 0-16,0-1-1 0,-1-1 1 15,1 1 2-15,1-1-3 0,-2-1 1 0,1-2 0 16,1 3-1-16,0-1-1 0,0 1 1 16,-2-1-1-16,0 3 0 0,2-1-1 15,-2 0 1-15,1 0-1 0,-1 1 0 16,-2 1 1-16,3 0-1 0,-8 0 0 15,2 0 0-15,0 0-1 0,-8 0 1 0,8 0 0 16,-9 0 0-16,2 0 1 16,-1 0-1-16,-6 0 1 0,6 0 0 15,-5 0 0-15,0-2-1 0,4 1 3 16,-7-1-2-16,4 0 1 0,-1 2 1 0,-2-1 1 16,-1-1-2-16,3 1 2 0,0 1-2 15,-6 0 0-15,0-2-1 0,0 2 0 16,1 0 0-16,2 0-1 0,-3 0 1 15,1 0-1-15,1-1-1 0,-1 1 0 16,1 0-5-16,-2 0-7 0,1 0-12 0,2 0-24 16,0 0-59-16,0 3-147 0</inkml:trace>
  <inkml:trace contextRef="#ctx0" brushRef="#br0" timeOffset="465700.2479">5389 16472 64 0,'0'0'11'0,"0"0"-2"16,0 0-7-16,0 0-9 0,0 0-9 15,0 0-5-15,0 0-2 0,0 0 4 16</inkml:trace>
  <inkml:trace contextRef="#ctx0" brushRef="#br0" timeOffset="468103.7629">2883 16715 88 0,'0'0'23'0,"0"0"-8"16,0 0-5-16,0 0-8 0,0 0-5 0,0 0-4 16,0 0-1-16,0 0 2 0,0 0 2 15,0 0-1-15,-33-2-1 0,33 2 1 16,-3 0 0-16,3 0 2 16,-1 0 2-16,-1 0 1 0,1 0 0 0,1 2 0 15,-2 0-3-15,2-1 3 0,-1 1 0 16,1 0 0-16,0 0 2 0,0-2-2 15,0 8 1-15,0-4-1 0,0 1 1 16,0 4 1-16,1-7-1 0,1 2 3 16,5 3 2-16,-6-3-1 0,8 1 3 0,-2-2-1 15,-1 1 2-15,4 0 0 0,-6 0 4 16,5-4 4-16,-6 0 3 0,3 0 1 16,7 1 0-16,-9-1 1 0,9 0-4 15,0 0 1-15,-1 0 0 0,5-1-2 16,-5-3-1-16,5 0-5 0,-1-1-2 0,-6 3-3 15,6-3 0-15,-3-1 0 16,-3 4-1-16,6-5 2 0,0 3-1 16,0 0-2-16,7 0 0 0,-6-1-2 15,-2 2-1-15,2 0-1 0,-7-1 1 0,9 3-1 16,-3-1-1-16,-2-2 1 0,4 3-4 16,-8-1-1-16,3 2 1 15,-3-2 1-15,4 2 9 0,4-1-3 0,-1 0 3 16,1-1-2-16,-1 0-4 0,-7 1 0 15,-4 1-3-15,5 0 0 0,-5 0-2 16,6 0 2-16,5 0 3 0,-7 0 0 16,6 0 1-16,-3 0 0 0,0 1-2 15,-1-1 1-15,1 2 1 0,0 0-1 16,0-2 0-16,-2 1 0 0,4-1-2 0,-5 1-2 16,6-1 2-16,2 0 1 0,-6 0 4 15,8 0-1-15,-2 0 0 0,-7 0-2 16,10 0 0-16,-3-1 0 0,-6 0 1 15,8-1 0-15,-4 0-1 0,-3 2 0 16,6 0 0-16,-2 0 0 0,-5 0 0 0,8 0 1 16,-8 0 0-16,2 0 2 0,5 0-3 15,3 0 2-15,-2-1-1 16,-3 1 1-16,-4-1 2 0,-3 1-5 0,3 0 0 16,-10 0-1-16,9 0 1 0,-6 0 1 15,1 0 1-15,6 0 1 0,-3 0 1 16,1 0 1-16,1 0 2 0,7 1 1 15,-9 0-3-15,6 1-4 0,-3-2-2 16,-3 2 0-16,7-2 2 0,-2 1 4 16,8 0 5-16,0-1-1 0,2 0 0 0,-2 0-4 15,3 0-1-15,-9 0-1 16,4 0-2-16,-1 0 0 0,0-1 0 0,6 0 0 16,0-3 3-16,3 2 2 15,0 2 1-15,6-7 2 0,-2 6-3 0,7-3 1 16,-5 1-5-16,1 1 0 0,-1 2-1 15,0 0 0-15,-2 0 0 0,2 0-1 16,2 0 1-16,-1 0 1 0,-1 2 0 16,6-1 0-16,-1 1-1 0,-1-2 1 15,0 0-2-15,-3 0 0 0,-1 0 2 0,1 0-3 16,-3 0 4-16,2 0 2 0,-2 0-1 16,-1 0-1-16,0-2 0 0,0 1-1 15,-5-1-2-15,-5 2-1 0,-3-2-3 16,1 2-6-16,-8 0 5 0,8 0 4 15,-3 0 2-15,2 0 5 0,7 0 1 16,-3 0 0-16,4 2 0 0,-2-2 0 0,3 0-2 16,-1 0-1-16,2 0 0 15,3-3 0-15,0-1 1 0,1 0-3 16,3 0 1-16,3 1 0 0,-1-4-2 0,1 6 2 16,0-5-2-16,0 2-1 0,-3 3-2 15,3 0-1-15,-3 1 1 0,3-2 3 16,3 2 3-16,2-3 0 0,3 2-3 15,0 0 1-15,0-4-2 0,-2 2 0 16,0-1 2-16,-3 2-2 0,1-3 3 0,-2 3-1 16,-2-2 0-16,-3-1-3 0,1 3 0 15,-6-2 1-15,-2 1-2 0,-6 0 6 16,3 1-1-16,-3 2-1 16,3 0 0-16,0 0 0 0,-4 0-1 0,-2 0-3 15,-1 0 0-15,-9 0 0 0,3 0 1 16,1 0 0-16,-8 0-1 0,6 0 2 15,-5 0-1-15,-1 0 4 0,0 0-1 16,-6 0-2-16,0 0 1 0,0 0 0 16,1 0 1-16,-1 0 0 0,3 0-1 0,-3 0-1 15,3 0 0-15,-3 0 0 0,9 0 2 16,-2 0 1-16,6 0 1 0,4 0 1 16,5 0 2-16,4-4-1 15,4 0-3-15,2-1-1 0,0 0 0 0,4 1-1 16,3-1 3-16,-3-2-2 0,3-2 0 15,-1 0 0-15,4 2-1 0,0-3 2 16,2 2-6-16,0-1 4 0,1 0-2 16,4 2 3-16,-3 0 0 0,-1 0 0 15,0 3 0-15,3 0-1 0,-5 1 1 0,0 0 1 16,-1 1-1-16,0 0-1 0,0-1 0 16,-1 0-1-16,-2-1-1 0,1 1 2 15,-2 2 0-15,1-2 2 0,3 0 2 16,-2 0-4-16,1 1 2 0,2-4-1 15,-4 3 0-15,0-1-1 0,-4 1 3 0,-3-1-1 16,-3 2-1-16,-3-1 1 0,-9 0-1 16,-1 1 1-16,1-1 0 15,-5 1 0-15,5 1-1 0,-8-1-1 16,-5 1 1-16,8 0 0 0,-8-1 1 0,3 1-2 16,4-1 1-16,-7 0 1 0,1 2-1 15,1 0 0-15,0-3 0 0,3 0-2 16,4 2 2-16,4-4 2 0,-1 2-3 15,-3 0 0-15,4 0-3 0,-6 1-1 16,0 1 0-16,5 0 4 0,7-2 3 0,6 1-1 16,4-1-1-16,2-2 0 0,1 2-1 15,2-1 1-15,2-2 0 0,-1 1-1 16,-1-1 0-16,4 2 2 16,0 0-2-16,-2 0 0 0,0 1-2 0,1 0 1 15,-2 0 1-15,2 0-1 0,4 1 1 16,0 1 0-16,2-1 0 0,1 0 1 15,1-2 0-15,-1 4-1 0,4-5 2 16,0 2-2-16,1-1 0 0,0 1 1 16,-1-2-1-16,-2 1 0 0,1 1 0 0,-1-5 0 15,-2 2 1-15,0 2-1 0,-6-2 0 16,0 1-2-16,-9 1-2 0,-4 2 1 16,-6-3 2-16,0 2-3 15,-7 0 3-15,0 2-2 0,-5-1 1 0,-6 1 0 16,1 1-3-16,-6 0-3 0,0-1-14 0,0 1-22 15,0 0-49-15,0 0-75 16</inkml:trace>
  <inkml:trace contextRef="#ctx0" brushRef="#br0" timeOffset="470794.441">4257 13000 18 0,'0'0'16'0,"0"0"-1"15,0 0-3-15,0 0-3 0,0 0-4 0,0 0 0 16,0 0-4-16,0 0 0 0,0 0 2 16,-13-5-3-16,11 5 0 15,2-2 1-15,-1 2-1 0,1 0 3 16,0 0 1-16,0 0 0 0,0 0 0 0,0 0 0 16,0 0 2-16,0 0 0 0,0 0 0 15,0 0 3-15,0 0 0 0,0 0 2 16,0 0 6-16,0 0 6 0,0 0 3 15,0 0 3-15,1 0 2 0,-1 0-6 16,0 0-4-16,2 0-3 0,-2 0-7 0,0 0-1 16,0 0-6-16,0 0 0 0,1 0-4 15,-1 0 2-15,2 0-2 0,-2 0 1 16,1 2 1-16,1-2 0 16,-1 0 1-16,-1 0-1 0,6 0 2 0,1 0-1 15,0 0 1-15,2 0-2 0,-3 0-1 16,-2 0 1-16,6-2 1 0,-4 2-1 15,4-2 1-15,-1 1 0 0,-2 0-2 16,5-1-1-16,-1 0 1 0,2 2 0 16,6-1 2-16,1 1 0 0,0 0-2 0,5 0 1 15,-9 0-2-15,4 0 1 0,-4 0 0 16,3 1-1-16,5 3 1 0,-2-2 1 16,0 2-2-16,-2-1 2 15,2 0-2-15,-5-1 0 0,0-1 0 0,1-1 1 16,-5 1 0-16,7-1 0 0,0 2 0 15,-2-2-1-15,2 0 0 0,0 0 0 16,-1 0 0-16,1 0 0 0,6 0 3 16,-3 0-3-16,-1 0 0 0,3 0 0 15,1 0 0-15,3 0 1 0,-2 0 1 0,5-3-1 16,0-1 0-16,-2-1-1 0,-1 1-1 16,4 2 1-16,-1-2 0 0,0 2 0 15,1-2 1-15,-1 3-2 0,-3 1 1 16,3 0-1-16,-5 0-1 0,-1 0-3 15,-1 0 0-15,-2 0 2 0,3 0 8 16,3 1 4-16,6-1 2 0,1 1-3 0,7-1-5 16,-2 0-1-16,-2 0 1 15,-2 0-2-15,-2 0 1 0,-5 0 0 16,-1 0-2-16,-4 0 1 0,4 0-1 0,-3 0 0 16,0 0 2-16,0 0 0 0,-10 3-2 15,4-2 1-15,-8 0-2 0,-1 1-1 16,4 0 1-16,-4-2 2 0,8 2 3 15,0 0 1-15,4 0 3 0,0-1-3 16,0-1 1-16,2 0-4 0,-2 0-1 0,0 0 0 16,2 0 0-16,1 0-1 0,0 0 0 15,1 0 1-15,-1 0-2 16,3 2 2-16,-4 0-1 0,2-1 2 16,-2-1 0-16,-2 2-2 0,0-1-1 0,-4 2 1 15,4 0 0-15,0-1 0 0,3 2 1 16,-1-1-1-16,-2 1 0 0,4-2 1 15,-2 1-1-15,-1-1 0 0,1-2 0 16,1 0 1-16,2 3-1 0,-1-3 1 16,2 0-1-16,4 0 0 0,-1 0 0 0,0 0-1 15,1 0 0-15,-2 1 0 0,-1 0 0 16,-1-1 2-16,-2 2-1 0,2 0 1 16,-1-1 0-16,-1 0-1 15,-1 3 1-15,-4-3-1 0,-3 1 1 0,-2 1-1 16,0-1 0-16,-3-1 1 0,4-1 0 15,1 1 0-15,-7-1 1 0,6 0 0 16,-6 2-1-16,0-2 0 0,2 0 0 16,-4 0-1-16,3 0 1 0,-3 0 1 15,2 0-2-15,-2 0 1 0,0 0 1 0,0 0-2 16,0 0 1-16,0-2-1 0,-1 1 1 16,-4 0-1-16,0 1-1 0,2-2 1 15,-1 2 0-15,0-1 0 0,5-1 0 16,-5 2 0-16,-1 0 0 0,-1 0 0 15,2-2 0-15,0 2 0 0,-1 0 0 0,1 0 0 16,-6 0-1-16,0-1 0 16,0 1 0-16,0 0 0 0,3 0-2 15,-3 0-2-15,3 0-1 0,-2 0-5 16,1-2-17-16,-1 2-42 0,1 0-48 0,-2 0-130 16</inkml:trace>
  <inkml:trace contextRef="#ctx0" brushRef="#br0" timeOffset="471251.3994">6245 13035 206 0,'0'0'45'0,"0"0"-7"15,0 0-5-15,0 0-7 0,0 0-6 16,0 0 0-16,0 0-3 0,0 0-6 15,0 0 0-15,0 0-5 0,-3-12 2 16,21 8 1-16,6-1 1 0,7 2 2 16,3-1 0-16,3 1 1 0,3 0 0 15,-1 0-1-15,2 0-2 0,0-2 0 0,1 2-1 16,-1-1-2-16,5-1-2 0,-4 0 0 16,-1 1-2-16,-4-1-1 0,2 1-2 15,-4 1 0-15,-2 0-2 0,-1 1 3 16,0 2 0-16,1 0 2 0,-1 0-2 15,7 0-1-15,-3 0 1 16,6 0-1-16,7 3-27 16,2-1-2-16</inkml:trace>
  <inkml:trace contextRef="#ctx0" brushRef="#br0" timeOffset="473543.0341">6574 13103 285 0,'0'0'64'16,"0"0"-17"-16,0 0-10 0,0 0-8 0,0 0-4 16,0 0-7-16,0 0-6 0,0 0-5 15,0 0-5-15,0 0 0 0,-3-32-2 16,21 22 1-16,4 3-1 16,3 1 0-16,2 3 1 0,2-1 0 0,0 3 1 15,0 1 1-15,1 0-2 0,-1 0 2 16,0 0-1-16,3 0 1 0,-2 0 4 15,2 0-4-15,0 0 3 0,1 0-2 16,-1-3-1-16,3 1 2 0,1 0-1 16,0-1 0-16,0 1 1 0,3-1-4 0,-1 1 0 15,-1 2 0-15,-5-1-1 16,0 1 0-16,-3 0 0 0,-3 0 0 16,2 0 0-16,-1-1 3 0,3-1-1 15,2 0 0-15,3-3-1 0,2 3 0 0,1-3 0 16,0 1-1-16,-1 1 1 0,2-2-1 15,-1 1 0-15,-1 0 1 0,1 2-2 16,1-2 1-16,0 2 1 0,2 0-2 16,-2-1 1-16,1 2 0 0,-4-3-3 15,-1 3 0-15,-3 1-1 0,-2 0 1 0,-1 0 2 16,4 0 2-16,1 0-1 0,0 0 2 16,3 0-2-16,0-2 0 0,-2-1 1 15,-5 0-1-15,2 0 0 0,-13 0 0 16,1 2-1-16,-7 0 0 0,0-1 0 15,0 0 1-15,-7 2 1 0,1 0-1 0,-7 0 1 16,0 0 0-16,6-1 0 0,-2 1-1 16,2 0 1-16,0 0 1 15,-1-2-2-15,1 0 0 0,3-2 0 16,1 1 1-16,-1 1-1 0,-1-3 0 0,-3 3-1 16,4-1 1-16,-4 2 0 0,8-3 0 15,2-1-2-15,-4 2 2 0,5 1-1 16,0-1 0-16,-4 3 1 0,6-2 0 15,-6 1-1-15,2 1 2 0,-2 0-2 16,4-1 0-16,-3 1 1 0,-1 0-1 0,2 0 1 16,-4 0 1-16,3 0-1 0,-7 0 0 15,4 0 0-15,-4 0 0 16,0 0 1-16,7 0 0 0,-2 0 0 16,2 0 2-16,3-4-3 0,1 1 1 0,-6 1-1 15,7 0 0-15,-9 0 0 0,6 0 1 16,5 1-1-16,-6-1 0 0,5 2 0 15,-6-3-1-15,-1 3 2 0,-1-1-2 16,1 0 2-16,-1 1-1 0,2-2 0 16,-4 0 0-16,-2 2-2 0,-1 0-2 0,-1-1-3 15,0 1-2-15,1 0-9 0,0 0-20 16,-2 0-46-16,-1 0-78 0,3 0-98 16</inkml:trace>
  <inkml:trace contextRef="#ctx0" brushRef="#br0" timeOffset="474432.283">8158 12767 212 0,'0'0'54'0,"0"0"-1"15,0 0-8-15,0 0-6 0,0 0-8 16,0 0-5-16,0 0-5 0,0 0-7 0,0 0-4 16,0 0-4-16,-1-8-4 0,1 8-2 15,0-1-4-15,0 1-4 0,0 0-5 16,0 0-6-16,-2 0-13 16,2 0-37-16,-1 0-50 0,1 0-116 0</inkml:trace>
  <inkml:trace contextRef="#ctx0" brushRef="#br0" timeOffset="474795.8216">8304 13296 202 0,'0'0'38'0,"0"0"-9"0,0 0-16 15,0 0-4-15,0 0-1 0,0 0-5 0,-40-82 2 16,40 77-7-16,-1 0-8 16,-1 1-10-16,2 4-4 0,-1-2 2 15,1 2 4-15,0 12 9 0,0 8 1 16,0 7-2-16,1 7-3 0,2 1-14 0,0 8-50 16</inkml:trace>
  <inkml:trace contextRef="#ctx0" brushRef="#br0" timeOffset="475203.5226">8351 16131 266 0,'0'0'62'0,"0"0"-10"16,0 0-10-16,0 0-11 0,0 0-6 16,0 0-6-16,0 0-4 0,0 0-4 15,0 0-3-15,-12 0-2 0,12 0-3 0,0 0-1 16,0 0 0-16,-3 0-2 0,3 0 0 16,0 0-1-16,0 0-4 0,-1 0-3 15,1 0-13-15,0 0-25 0,-2 0-52 16,2 0-73-16</inkml:trace>
  <inkml:trace contextRef="#ctx0" brushRef="#br0" timeOffset="477091.6638">5036 13286 61 0,'0'0'11'16,"0"0"-4"-16,0 0-4 16,0 0-1-16,0 0-7 0,0 0-2 0,0 0-1 15,0 0 1-15,0 0 4 0,0 0-1 16,-7-4-7-16,9 4-11 0,3 0 5 15</inkml:trace>
  <inkml:trace contextRef="#ctx0" brushRef="#br0" timeOffset="477563.0042">9046 12148 233 0,'0'0'53'0,"0"0"-8"16,0 0-8-16,0 0-5 0,0 0-3 0,0 0-7 15,0 0-5-15,0 0-7 0,0 0-6 16,0 0-4-16,12-5-5 0,-12 5-10 16,0 0-5-16,0 0-15 0,0 0-45 15,-3 3-154-15</inkml:trace>
  <inkml:trace contextRef="#ctx0" brushRef="#br0" timeOffset="478339.9377">6566 15784 3 0,'0'0'2'15,"155"-60"-7"-15,-73 27 5 0,2-1 0 16,-3-1 0-16,0 2 0 0,-4 1 0 15</inkml:trace>
  <inkml:trace contextRef="#ctx0" brushRef="#br0" timeOffset="479031.6741">12141 13865 14 0,'0'0'21'0,"0"0"3"0,0 0-2 16,0 0-2-16,0 0-2 0,0 0-4 15,0 0 0-15,0 0-3 0,0 0-1 16,11 0-2-16,-9 0-5 16,-2 0-1-16,1 0 0 0,-1 0-3 0,2 0 1 15,-2 0-1-15,0 0-4 0,1 0 3 16,-1 0-2-16,0 0 3 0,0 0 0 15,0 0 2-15,0 0-1 0,3 0 0 16,-3 0 1-16,0 0 0 0,0 0 1 16,0 0-1-16,0 0 2 0,0 0-1 0,0 0 0 15,0 1-8-15,-3 8-12 0,-8 3-38 16</inkml:trace>
  <inkml:trace contextRef="#ctx0" brushRef="#br0" timeOffset="490600.4024">6128 13096 170 0,'0'0'55'0,"0"0"-6"0,0 0-10 15,0 0-14-15,0 0-4 16,0 0 0-16,0 0-5 0,0 0-4 0,0 0-4 16,3-55-1-16,0 53-1 0,-2-3-2 15,2 1 0-15,-3 4-2 0,0 0-2 16,5-2 1-16,0-1 0 0,-2 1 0 15,3 1 2-15,0 1-2 0,4 0 1 16,3 0 1-16,6 0 2 0,-2 0 1 16,3 0 0-16,-2 0 2 0,0 0-2 0,0 0 3 15,2 0-2-15,2 0 0 0,-3 0 0 16,-1 0-1-16,-6-1 0 0,8-1-2 16,-1 0 0-16,-9 2 0 0,12-1-2 15,-6 1-1-15,2 0 0 0,7 0 0 16,-6 0 1-16,7 1 0 0,-3 3 0 15,0-3 4-15,3-1-1 0,-4 0 2 16,4 0 1-16,-3 0-2 0,0-6 0 16,-1 0-1-16,4 0-1 0,-3-2-1 15,-4 2-1-15,0 1 0 0,-5 0 0 0,-1 3-1 16,-1-1 1-16,-1 1-2 0,2 1 0 16,-1 1-2-16,1 0-1 0,-3 0 1 15,3 0 0-15,3 3 0 0,1 0 3 16,5 3 1-16,0-1 1 0,-1-1-1 15,-5-1 1-15,0 1-2 0,3-3 1 0,1 1 1 16,8-1 1-16,-1-1 0 16,5 0 0-16,-2 0-1 0,-1 0-2 15,-7 0 0-15,-2-1-1 0,0 1 0 16,-2 0 0-16,2 0-1 0,-1 0 1 0,-3 0-1 16,1 0 1-16,5 1 0 0,-2 2 0 15,0 0 0-15,-2-1-2 0,0 3 4 16,1-1-2-16,-6-3 0 0,4 2 0 15,1-1 0-15,2-1 0 0,6-1 0 16,-4 0 0-16,1 0 0 0,0 0 1 0,3 0 0 16,-4 0 1-16,1-3-2 0,0 1-2 15,-7 1 2-15,3 1 2 16,1-1-2-16,2 1 1 0,5 0-1 16,-2 0-1-16,-1 0 1 0,-1 0 0 0,-2 0 0 15,2 0 0-15,0 0 1 0,3 0 0 16,-4 0-1-16,1 0 1 0,3-4-1 15,-3 3-1-15,-7-1 1 0,3-1 1 16,-3 2-1-16,-3 1 1 0,7-2 1 16,2 1-1-16,1 1 2 0,7-2 0 0,-1 0-1 15,-3 0 1-15,-1-1-2 0,-1 1 0 16,-2 1 0-16,1-1 0 16,-5 0 0-16,0 2 1 0,4-1 0 15,-2 0 0-15,9-1 2 0,-3 0-2 0,-3 1 2 16,-1-3-2-16,0 2 1 0,-1-1-1 15,-9 1-1-15,7-2 0 0,-2 1-1 16,2-2 0-16,5 1 1 0,-1-1 0 16,-2 3-1-16,-1-2 0 0,3 1 1 15,-1 0-2-15,-2 0 2 0,-3 0-2 0,-2 2 2 16,4-3-1-16,-9 3 0 0,10 0 1 16,-4-3-1-16,-2 3 1 0,4 0-1 15,2-3-1-15,-7 3 1 0,7-1 1 16,-2 0-1-16,-5 1 0 0,4 1 0 15,2-2-1-15,-2 1 1 0,1 0 0 0,0-1 0 16,0 1 1-16,-1-1-1 16,2 1-1-16,-3-3 1 0,-6 3 0 15,3 0 0-15,-3-3 0 0,0 3 0 16,3 0-2-16,-4-3 2 0,10 3-1 0,-2-1 1 16,6-3 1-16,2 0 0 0,1 2 0 15,0 0-1-15,-1-1 1 0,-1 1-1 16,1 2-1-16,-1 0 1 0,2 1-1 15,-1 0 1-15,1 0 2 0,0 0-2 16,0 0 0-16,-2 0 0 0,2 0-2 0,-2 0 2 16,0 0 1-16,4 0 0 0,-2 1 0 15,0-1 0-15,-7 0-1 0,1 0 1 16,0 0-1-16,-8 0 0 16,8 0 0-16,-4 0 0 0,1 0 1 0,2-1 0 15,0-1 0-15,-2-1 0 0,-5 2 1 16,-1 0-4-16,1-2 4 0,-8 3-4 15,3 0 2-15,-1 0 0 0,-6 0 0 16,0-1 0-16,0 1 0 0,2 0 2 16,-1 0-1-16,1 0 0 0,-1 0 0 0,-1 0 0 15,4 0-1-15,-4 0 0 0,3 0 0 16,-3 0-1-16,1 0 1 0,-1 0-1 16,2 0-1-16,-2 0-1 0,0 0-2 15,1 0 0-15,-1 0-2 0,0 0-2 16,0 0-8-16,0 0-11 0,-4 8-29 15,-6 0-48-15,1 3-107 0</inkml:trace>
  <inkml:trace contextRef="#ctx0" brushRef="#br0" timeOffset="491873.9295">9075 12773 170 0,'0'0'54'16,"0"0"2"-16,0 0-5 0,0 0-8 15,0 0-5-15,0 0-7 0,0 0-1 0,0 0-5 16,0 0-5-16,0 0-5 0,-23-43-6 16,20 42-4-16,3 1-4 0,-1-1 2 15,-1 1-6-15,2-2 1 0,-1 2-1 16,1 0 0-16,-3 0 2 0,-1 7 3 15,-1 10-2-15,1 2 1 0,1 2 0 0,3 3 0 16,0 2-1-16,0 4 1 16,0 1 0-16,0 2 0 0,0 2-1 15,0 0 0-15,0-2 0 0,0-1 0 16,3-1 0-16,1-3-1 0,-1-2 5 0,3-3-4 16,-3-6 3-16,1-2-3 0,-1-5-2 15,1 0-2-15,-1-2 0 0,-1-3-1 16,1 0-1-16,-3-5 0 0,0 0-4 15,0 0-1-15,1 1-12 0,1 1-12 16,-1-1-29-16,2 1-19 0,-3-2-46 0,1 0-42 16</inkml:trace>
  <inkml:trace contextRef="#ctx0" brushRef="#br0" timeOffset="492235.232">9292 12697 396 0,'0'0'69'16,"0"0"-14"-16,0 0-14 0,0 0-7 16,0 0-7-16,0 0-4 0,0 0-4 15,0 0-5-15,0 0-3 0,0 0-4 16,-20-39-3-16,20 39 0 0,-2-2-4 15,2 2 0-15,-1-1 0 0,1 1-2 16,0 0 2-16,0 0 0 0,0 7 1 16,3 7 0-16,4 6-1 0,0 1 0 15,0 3 0-15,-1 4 1 0,0 3-2 0,-3 3 2 16,0 4-1-16,1 2 0 0,-4 3-1 16,0 2 1-16,0-2-1 0,0-2-1 15,0-3 0-15,0-3 1 0,0-3 3 16,0-3-6-16,0-3 1 0,0-8-14 15,0 0-19-15,0-1-37 0,0-5-90 0,4 3-122 16</inkml:trace>
  <inkml:trace contextRef="#ctx0" brushRef="#br0" timeOffset="493062.0968">9228 14548 235 0,'0'0'70'0,"0"0"-12"0,0 0-8 16,0 0-8-16,0 0-7 0,0 0-7 0,0 0-6 16,0 0-6-16,0 0-7 0,-18-40-3 15,18 39-6-15,0 1 1 0,0 0-2 16,0 1 6-16,0 12-2 16,0 10 3-16,0 6-2 0,0 3-3 0,0 3 0 15,0 0 0-15,3 3 1 0,-2 0-4 16,-1 1 2-16,3 1-1 0,0-1 1 15,-2 1-1-15,1-4 0 0,0-2 0 16,0-4 0-16,-1-3-1 0,1-9-1 16,-1-2 0-16,1-7-2 0,-2-5 0 0,1 2-2 15,1-2 1-15,-1-2 0 0,2 2-1 16,3-3-3-16,1-1-6 0,3-11-14 16,3-5-21-16,0-6-28 0,-4-2-23 15,-3-3-37-15</inkml:trace>
  <inkml:trace contextRef="#ctx0" brushRef="#br0" timeOffset="493704.7753">9447 14477 353 0,'0'0'52'0,"0"0"-10"16,0 0-13-16,0 0-5 0,0 0-7 16,0 0-4-16,0 0-3 15,0 0-3-15,0 0-2 0,0 0-2 16,-23-37-3-16,23 36-2 0,-2-1 1 0,2 1-3 16,-1-1 2-16,1 2 0 0,0-2 0 15,-2 2 0-15,2 0 1 0,0 0 1 16,0 0 0-16,0 0 1 0,0 0-1 15,0 0 0-15,0 0 0 0,0 0 1 16,0 0-1-16,0 0-1 0,0 2 1 0,0 0 0 16,0-1 0-16,0 1 1 0,0-1-1 15,0-1 0-15,0 1-1 16,0-1-1-16,0 2 0 0,0-2 1 16,0 1-2-16,0-1 2 0,0 0 1 0,0 2-1 15,0-2 1-15,0 0 1 0,0 1-1 16,0-1 0-16,0 0 0 0,0 1 0 15,0-1 0-15,0 0 1 0,0 0-1 16,2 0-1-16,-2 2 1 0,0-2 0 16,0 0-2-16,0 0-1 0,0 0-3 0,0 0-1 15,0 0-2-15,0 0 0 0,0 2 3 16,0-2-1-16,1 0 0 0,-1 1-3 16,0-1-3-16,2 2-1 0,-2-2-2 15,0 2-6-15,1-2-2 0,-1 1-2 16,0-1 3-16,2 1 4 0,-2-1 8 15,0 2 3-15,1-2 6 0,-1 2 2 16,0-2 1-16,0 1 0 0,0-1-1 16,0 0 2-16,0 2 0 0,0-2 0 15,0 0 0-15,0 2-2 0,0-2 1 0,0 0-4 16,0 0 5-16,0 0-1 0,0 0-2 16,0 0-1-16,0 0-2 0,-1 0-16 15,-1 0-14-15,1-2-15 0,-1 2-19 16,1-2-29-16</inkml:trace>
  <inkml:trace contextRef="#ctx0" brushRef="#br0" timeOffset="495098.3575">9043 16131 301 0,'0'0'67'16,"0"0"-8"-16,0 0-11 0,0 0-10 0,0 0-15 16,0 0-7-16,0 0-3 0,0 0 1 15,0 0 1-15,0 0-5 0,-36-52-2 16,35 50-3-16,-2 1-1 16,3 0-1-16,0-1 0 0,-3 2-1 0,3-1 1 15,0 1-3-15,0-2-1 0,-1 2-1 16,1 0 1-16,0 0 0 0,0 2 2 15,0 10-1-15,1 10 0 0,9 6 0 16,-4 1 0-16,1 1 0 0,-4 2-1 16,4-1 1-16,-2 1-2 0,0-1 0 0,0 0 0 15,-1-4-1-15,0 0 1 0,1-3-1 16,-1 3 1-16,-1-5 0 16,1 2-5-16,-4-7 4 0,3-1-6 15,-3 2-2-15,3-7-3 0,0 7-10 0,-2-7-13 16,1-2-28-16,1 5-30 0,0-5-24 15,0-2-28-15</inkml:trace>
  <inkml:trace contextRef="#ctx0" brushRef="#br0" timeOffset="495434.1546">9319 16111 411 0,'0'0'84'0,"0"0"-27"16,0 0-23-16,0 0-8 16,0 0-5-16,0 0-3 0,0 0-3 15,0 0-1-15,0 0-5 0,-20-46-3 16,20 45-2-16,-1-1-4 0,1 1 1 0,-2-1-1 16,2 0-1-16,-1 2 0 0,1-1-2 15,0 1-1-15,0 0 1 0,0 0 2 16,0 1 1-16,0 17 2 0,4 7-1 15,4 11 0-15,-4 1-2 0,4 3 0 16,-5 3 0-16,0 2 1 0,-3 0-2 0,0 2 1 16,0-4 3-16,0 1-5 0,0-2 4 15,0-5-5-15,0-5-2 0,0-4 0 16,0-4-3-16,3-10-6 16,0 2-20-16,3-1-33 0,0-5-78 0,5 3-134 15</inkml:trace>
  <inkml:trace contextRef="#ctx0" brushRef="#br0" timeOffset="497942.6577">8397 12437 16 0,'0'0'4'0,"0"0"0"0,0 0 1 16,0 0 2-16,0 0 0 0,0 0 4 15,0 0 4-15,0 0 4 0,0 0 6 16,42-43 9-16,-42 43 6 0,0-2 5 0,0 2 3 16,1-2 0-16,1 1-3 0,-1-1-4 15,1 1-4-15,-2 0-8 0,0-1-5 16,1 2-6-16,-1-1-7 0,0 1-1 16,2-2-3-16,-2 2-4 0,0-1 0 15,0 1-2-15,0 0-2 0,0-2-2 16,0 2-2-16,0 0-2 0,0 0 1 15,0 0 3-15,1 0 2 0,2 10 3 16,0 0 0-16,1 7-2 0,-1-1 1 16,0-5 1-16,1 7 0 0,-2-6 0 0,-1 2-1 15,2-2 3-15,-1 0-4 0,-1 0 5 16,-1-7-5-16,0 1-1 0,0-6 1 16,0 0 0-16,0 0-1 15,0 1-1-15,3 1 2 0,-3-1-1 0,0 1 1 16,0-1 0-16,0 1-1 0,0 0-1 15,3-1 1-15,-3 1 0 0,0-1 1 16,2 0 2-16,-2 1 1 0,0-2 2 16,0 0 1-16,2 1-3 0,-2-1 0 15,0 0-3-15,0-3 3 0,0-4-2 0,0-7 1 16,0 2 0-16,0-2 0 0,0-5 0 16,0 6 0-16,-2-5-1 0,0 6 1 15,-1 0 2-15,0 0 0 0,3 6 2 16,0 1-1-16,0 5 1 0,-1-1-2 15,1 1 0-15,0-2-2 0,-2 1-1 16,2-1-1-16,-1 1 1 0,1-2-2 16,-2 3 1-16,2-2-2 0,-1 0-1 15,1 1 1-15,0 1-4 0,-2-2 2 16,2 2 2-16,0 0 0 0,0 0 2 0,0 11 1 16,0 6-2-16,0-2 1 0,3 2 0 15,0 0 0-15,0-1 0 0,3 7 0 16,-1-3 3-16,0-2-4 0,-2-3 5 15,1-2-4-15,-4-3 0 0,3-1-1 16,0 0 0-16,0-5 0 0,-2 1 1 0,-1-5-1 16,0 0 1-16,0 0 2 0,0 2 0 15,2-1 3-15,-2 1 0 0,0-1 0 16,1-1-2-16,-1 0-1 16,0 0 0-16,-4-6-1 0,-5-6-1 0,2-6 2 15,-3 0-6-15,1-2 5 0,0-2-3 16,-1 0 2-16,3-1 2 0,-2 2-1 15,2 1 1-15,1 5 2 0,-1 0 0 16,1 1 1-16,2 5-1 0,1-2-1 16,-1 4-1-16,2 2 0 0,-1 1 0 0,2-2 0 15,1 6-3-15,-2-1 0 0,2 1-3 16,0 0 0-16,-1-1-1 0,1 1 1 16,0 0 1-16,0 0 2 15,0 0 0-15,0 9-1 0,1 0 1 0,5 5 1 16,0-2 1-16,1 2-1 0,3 2 0 15,-4-2 0-15,3 0-1 0,-2 1 1 16,-1-3 1-16,1 0-1 0,-1 2 0 16,0 0 0-16,0-1 4 0,-2 2-4 15,-1-4 4-15,1 0-4 0,-3-1-1 0,1-5 1 16,-1 1 0-16,-1-6 1 0,0 0 1 16,0 0 1-16,0 1 0 0,2 1 3 15,-2-1-1-15,0-1-1 0,0 2 0 16,0-2-2-16,-5-8-7 0,-3-4 7 15,-2-6-5-15,1 1 3 0,-1-1 1 16,1 0-1-16,2 1 2 0,0-1-2 0,2 4 1 16,-2-1-1-16,0 1 1 15,4 4-1-15,-1-7 1 0,1 7-1 16,0-3-1-16,0 3 1 0,0-2 0 0,2 0 0 16,1 5 0-16,0 3-1 0,0 4 0 15,-3-2-1-15,3 2 1 0,0-1 1 16,0-1-3-16,0 0 0 0,0 1-1 15,0 0 1-15,0 1 0 0,0 0 2 16,0 0-1-16,0 0 1 0,7 4 0 0,-1 7 2 16,1 6 1-16,2 1 0 0,-1 0-2 15,1 3 1-15,-2 0-2 0,2 2 1 16,-2 0-1-16,3 0-1 16,-2-1 1-16,-1 1-5 0,3-1-9 0,0-1-46 15,-4-6-90-15,8 0-133 0</inkml:trace>
  <inkml:trace contextRef="#ctx0" brushRef="#br0" timeOffset="499178.8458">9260 14487 89 0,'0'0'30'0,"0"0"9"15,0 0 10-15,0 0 5 0,0 0 0 0,0 0-5 16,0 0-10-16,0 0-5 0,0 0-5 16,-30-18-2-16,30 18 0 0,-2-1-3 15,1-1-3-15,1 2-4 0,-2-2-4 16,2 2-2-16,-2-1-3 0,2 1-2 15,-2-2-1-15,2 2-1 0,-1 0-1 0,1 0-3 16,-3 0 0-16,0 10 0 0,0 12 5 16,0 6-4-16,0 8 3 15,2 1-4-15,1 5 0 0,0 0 0 16,0 0-1-16,0 4 1 0,0-3-1 0,1-1 1 16,2-4-2-16,2-3 1 0,-1-5-1 15,0-3 0-15,0-11 0 0,-1-1 0 16,-1-4 1-16,1-2 1 0,0 0 1 15,-2-5-2-15,-1 1 2 0,0-5-1 16,0 0 2-16,0 0 1 0,0 1-2 0,0 2 1 16,0-3-1-16,0 0-1 0,0 0 0 15,0 0-1-15,-6-9 0 16,-2-4-3-16,-1-8 1 0,5-6-1 16,1-1 1-16,1-6 1 0,2-2 1 0,0-2 1 15,0-1 1-15,3-1 0 0,0 2 0 16,0 2 0-16,0 1 0 0,0 5 0 15,-2 1 1-15,-1 7 0 0,2 2-3 16,-2 9 5-16,0 3-2 0,0 2 3 16,0 6 1-16,0-2 0 0,0 2-3 0,0-1-1 15,0-1-1-15,0 2-1 0,0 0 6 16,0 0-4-16,0 14 4 0,2 7-3 16,1 6-1-16,0 1-1 0,0 1-2 15,0-1 0-15,0 1 1 0,4 0 0 16,-1 2-1-16,1-3 2 0,-1 3-2 15,0-3 0-15,0 0 0 0,0-1 1 16,2-1-2-16,-2 0 3 0,-2-2-2 16,2 1 0-16,-3-4 1 0,1-5-2 15,0 0-1-15,-2-6-1 0,-1 1-1 0,2 0-2 16,-3-7-6-16,2 3-15 0,-2-7-32 16,0 0-62-16,0 0-119 0</inkml:trace>
  <inkml:trace contextRef="#ctx0" brushRef="#br0" timeOffset="503473.8371">7808 13065 72 0,'0'0'28'0,"0"0"1"15,0 0 8-15,0 0 2 0,0 0 2 16,0 0-1-16,0 0-5 0,0 0-5 15,0 0-3-15,0 0-5 0,5 0-5 16,-5-3-2-16,0 2 0 0,0-5-5 16,0 1-1-16,0-2-3 0,1-3-1 0,-1 4-1 15,3-7 2-15,0 2-1 0,-2-1 1 16,2 0 0-16,-3 0 1 0,2 0-2 16,-2-2 2-16,1-4-2 0,-1 6-1 15,0-8 1-15,0 1-2 0,0 1 1 16,-3-4-1-16,-1 1 1 0,1 6-2 0,-1-2 0 15,-1 2 1-15,1 4 1 16,-2-5 3-16,2 1-1 0,-2 4 0 16,3-4 2-16,-1 6-2 0,1-2 0 15,-1 0 1-15,1 1-3 0,0 1 0 0,0 4 2 16,3 0-1-16,0 5 2 0,-1-1-1 16,1 1-2-16,-2-5-1 0,1-1 0 15,-1 2 0-15,1 0 0 0,1 4-2 16,-2-1-1-16,2 1 1 0,0 0-1 15,-1-1 0-15,1 1 2 0,0-2-2 0,0 2 0 16,0-1 0-16,-2 1-2 16,2-2 2-16,0 2 0 0,0 0-1 15,0-1 0-15,0 1-1 0,0 0 1 16,0 0 1-16,0 0 0 0,0 0 2 0,0 0-2 16,0 3 0-16,0 2 0 0,2 8 0 15,2 2-1-15,2 0 2 0,0 5-3 16,4-2 3-16,-4 2-2 0,1 0 2 15,0 4-1-15,0 0 0 0,-1 3-1 16,1 2 0-16,-2 2 0 0,1 1 0 0,-2 1 0 16,0-3 0-16,-1-1 0 0,0-8 0 15,-3-1-3-15,1-6 2 0,-1-8-1 16,0 2 0-16,0-4 1 16,0 2 1-16,0-1 2 0,0 2 2 0,0-7 0 15,0 0 0-15,0 0-3 0,-1 0-2 16,-5 0-4-16,-2-4-14 0,-3-10-48 15,4 5-111-15,-1-10-106 0</inkml:trace>
  <inkml:trace contextRef="#ctx0" brushRef="#br0" timeOffset="504719.0041">7878 13497 280 0,'0'0'78'0,"0"0"-14"0,0 0-11 16,0 0-14-16,0 0-9 0,0 0-6 15,0 0-4-15,0 0-5 0,0 0-3 16,-19-73-6-16,18 69-2 0,-1 0-2 15,2 4-2-15,0-1 0 0,0 1 0 0,-6 0-2 16,-4 3 1-16,-1 8 0 0,-4 4 1 16,4 5 0-16,2-1-1 15,6 3-1-15,0 0 1 0,3 3 1 16,0-1 0-16,6 3 0 0,3-1 1 0,2 0-2 16,1-4 2-16,2 1-2 0,1-5 0 15,0-2 0-15,0-2 0 0,4-1-1 16,-3-2 1-16,-2-4 0 0,-1-2 0 15,-4 0 1-15,-2-4 0 0,5-1 0 16,-5 0 1-16,9-3 1 0,0-6 0 0,-3-5 1 16,-3-2-2-16,-1-6 2 0,-1-3 1 15,-2-4 0-15,0-3 1 0,-3-3 1 16,0 0 0-16,-2 0 1 16,-1 3 2-16,0 2-1 0,0 3-1 0,0 2 2 15,-4 9-2-15,-1 0 0 0,-2 3 0 16,0 3-1-16,-2-2-2 0,3 5 0 15,-1 2 0-15,-1-1-3 0,-1 3 1 16,0 0-2-16,5 2-1 0,-9 1 1 16,7 0-1-16,-3 0-1 0,-5 0-1 0,2 7 1 15,-3 4 0-15,0 4 1 0,3 2-1 16,1 1-1-16,1 3 1 0,4-6-3 16,1 3 3-16,3-1 2 15,2 1-3-15,0 4 1 0,2-4 1 0,3-6-4 16,2 0 5-16,2-1-2 0,4-4 0 15,4 2 1-15,3-4 1 0,3-5 1 16,1 0 0-16,-1 0 0 0,0-2-1 16,-7-1 0-16,1-1 0 0,-8 3 0 15,2-3 0-15,0 1 2 0,-7 2-2 0,6 0 1 16,-3-1 1-16,-1 0-1 0,0 2 0 16,-6 0 0-16,0-1-2 0,0 1-1 15,1 0-1-15,1 0-3 0,-1 0-4 16,1 0-17-16,2 0-28 0,-1 3-75 15,1 9-161-15</inkml:trace>
  <inkml:trace contextRef="#ctx0" brushRef="#br0" timeOffset="507600.3986">5391 13416 0 0,'0'0'12'0,"0"0"2"16,0 0 3-16,0 0 3 0,0 0 2 16,0 0 0-16,0 0 3 0,0 0 0 15,0 0 2-15,0-2 4 0,0 0 0 16,0 2-2-16,0 0 2 0,-2 0-4 15,2 0-1-15,0 0-2 0,0 0-1 16,-1 0-2-16,1 0-3 0,0 0-3 16,0 0-2-16,-2 0 0 0,2-1-7 15,0 1 3-15,-1 0-4 0,1-2 0 0,0 1 0 16,-3-6-2-16,1 2 0 0,1 0-2 16,-1-7 0-16,2 6 1 0,-1-6 0 15,-3-1-1-15,4-1-1 0,0-2 0 16,0 4-1-16,0-7-2 0,0 3 2 15,5-1-1-15,0-4-5 0,-2 6 5 0,1 0-5 16,-1-1 6-16,0 6 0 16,4-7 1-16,-3 8 0 0,-2 5 1 15,-1-8-1-15,1 9-1 0,-1-2 2 16,1-6-1-16,-1 7-1 0,-1-1 2 0,3 1-1 16,-3-3-1-16,0 3 2 0,0-3-2 15,3-3-1-15,-3 6 0 0,3-1-6 16,-2-4 3-16,1 5-1 0,1-6 1 15,0 1 1-15,-2 5 2 0,3-4 1 16,-4 5 0-16,3-2 1 0,0 2 0 0,-3 3 0 16,0-1 0-16,0 1 0 0,0-2-1 15,0 2 1-15,3-1-1 16,-3 1 0-16,0-2-1 0,1 2 1 16,-1-1-1-16,0 1 1 0,2-1 1 0,-2 1 0 15,0-2 3-15,0 2 1 0,0 0 1 16,1 0 1-16,-1-1-1 0,0 1 0 15,0 0 0-15,0 0 0 0,0 0 0 16,0 0-1-16,0 0 0 0,0 0 0 16,0 0-1-16,0 0-1 0,0 0-1 0,0 0 2 15,0 0-3-15,0 0 0 0,0 0-3 16,0 0 2-16,0 0 0 16,0 0 0-16,-3 1 0 0,-1 9-2 0,-2 6 0 15,2-2-2-15,0 2-2 0,1-1-3 16,1-4-5-16,-2 6-3 0,4-7-18 0,-3 1-43 15,3 5-54-15</inkml:trace>
  <inkml:trace contextRef="#ctx0" brushRef="#br0" timeOffset="508483.8738">5859 13619 405 0,'0'0'40'0,"0"0"-2"16,0 0-6-16,0 0-5 0,0 0-6 16,0 0-5-16,0 0-1 0,0 0-8 0,0 0 0 15,0 0-5-15,-51-64-1 0,51 64-3 16,0 0-4-16,-1-2 0 0,1 2 0 16,-4 0 1-16,1 15 2 15,0 4 3-15,0 9-1 0,2 2 1 0,1-2-1 16,0 0 1-16,0-3-2 0,1 0 0 15,2-4 0-15,4-3 1 0,0-5 0 16,-1 0 0-16,3-4-1 0,-3-1 0 16,5-1 1-16,4-2-1 0,-4-2 1 15,5-1 0-15,-7-2-1 0,5 0-2 0,2-2 4 16,-3-6 1-16,3-4 2 0,-3-2 3 16,-1-5-1-16,-2-1-1 0,1-3 5 15,-3 1-2-15,-4 6 0 0,-4-3 0 16,0-3-3-16,-3 1-1 0,-3-8 4 15,-4 6 1-15,-1-1 2 0,-1 3-1 0,-4 1-2 16,0 3-3-16,-1 1 1 16,2 2-2-16,1 5 0 0,4 0 0 15,1 4 0-15,6 2-2 0,-5-1 1 16,3 2-2-16,1 1 0 0,1-1-1 0,3 2-2 16,-3-2-1-16,3 2-1 0,-3 0 0 15,-1 7 1-15,-5 6 2 0,2 9 0 16,1 0 0-16,2 3 1 0,2-7-2 15,1 0 0-15,1 1 0 0,0-7-2 16,1 4 2-16,5-2-1 0,-3-5 1 0,4 3 1 16,-1-4 0-16,1-2 0 0,-1-1 0 15,3-2 0-15,0 2 1 16,2-3-1-16,5 1 2 0,-3-2 0 16,3-1-1-16,-3 0 0 0,-3 0 1 0,3 0-2 15,0 0-2-15,-1 0 1 0,-1-1-1 16,1-2 1-16,-2 0-6 0,3 1-9 15,-9 0-11-15,2 1-22 0,0 1-39 16,0 0-66-16</inkml:trace>
  <inkml:trace contextRef="#ctx0" brushRef="#br0" timeOffset="510532.0761">5752 13008 56 0,'0'0'25'0,"0"0"-2"0,0 0-3 0,0 0-3 15,0 0-6-15,0 0-3 0,0 0-7 16,0 0-4-16,0 0-1 0,-17-28-2 15,17 27 1-15,-2 1 0 0,2-1 2 16,-1 1 1-16,1-1 1 0,0 1 1 16,0-2-2-16,-3 2 1 0,3-2-2 0,0 2-4 15,0-1-7-15,0 1-17 0,0-1-15 16</inkml:trace>
  <inkml:trace contextRef="#ctx0" brushRef="#br0" timeOffset="511791.0202">2815 12998 265 0,'0'0'50'0,"0"0"-2"0,0 0-9 15,0 0-4-15,0 0-6 0,0 0-5 16,0 0-2-16,0 0-3 0,0 0 2 0,0 0-5 15,-19-7-5-15,19-5-4 16,5-7-6-16,8-8 0 0,7-2 0 16,9-2 1-16,4 1 1 0,9-2 0 15,4-1-1-15,5-1-1 0,-2 1-1 0,2 0 1 16,-5-2-6-16,3 0-4 0,-1 0 2 16,1 0-3-16,0 0 1 0,-4 3 1 15,0 0-3-15,-5 3 2 0,-2 2 4 16,-3 1 2-16,-2 2 0 0,0 1 1 15,-2 2 2-15,-4-1 0 0,-1 4 0 16,-9 6 0-16,-5 2 0 0,-2 5-2 0,-7 2 0 16,1 1-2-16,-4 2-3 15,0-1-8-15,0 1-2 0,0 0-5 16,0 9-29-16,-14 9-37 0,-8 8-82 0</inkml:trace>
  <inkml:trace contextRef="#ctx0" brushRef="#br0" timeOffset="512182.7412">2811 13216 465 0,'0'0'53'0,"0"0"-19"0,0 0-8 16,0 0-10-16,0 0-4 0,0 0-5 16,0 0-3-16,-3-101-1 0,23 69-1 0,9-3 3 15,3-1-5-15,1 4 2 0,0 4 3 16,-1 1 1-16,3-2 2 0,4-1-2 16,6-4-3-16,3-4 1 0,2 2-2 15,-1 3-2-15,-1-1-3 0,-2 4 3 16,-2-2-4-16,-2 1 1 0,1-1 3 15,-1 2-5-15,4 1 4 0,-4 2 0 16,-3 3-1-16,-7 4 1 0,-6 5 0 16,-9 4 1-16,-8 5 0 0,-3 2-1 15,-2 1-1-15,0 0-1 0,1 1-2 0,-5 2-4 16,0-2-6-16,0 2-18 0,0 0-36 16,1 2-53-16,-1 7-126 0</inkml:trace>
  <inkml:trace contextRef="#ctx0" brushRef="#br0" timeOffset="513396.515">7940 12285 1 0,'0'0'2'0,"0"0"-1"0,0 0-2 16,0 0-1-16,0 0 1 0,0 0 1 15,0 0 0-15</inkml:trace>
  <inkml:trace contextRef="#ctx0" brushRef="#br0" timeOffset="518682.7274">18376 16762 5 0,'0'0'15'0,"0"0"2"16,0 0-3-16,0 0-2 0,0 0 0 15,0 0-3-15,0 0-2 0,0 0 1 16,0 0-1-16,-16 0 1 0,16 0 2 15,-1 0-1-15,1 0 1 0,-1 0 1 16,1 0 1-16,-2 0-4 0,2 0 0 16,-1 0-1-16,1 0-2 0,-2 0 0 15,2 0-1-15,0 0 2 0,0 0 1 0,2 0 4 16,9 0 0-16,8 0-1 0,4-1 2 16,0-1-1-16,2-5-1 0,2 3 0 15,1 0 0-15,2 0-1 0,1-1 1 16,0 2-3-16,3-4 1 0,-1 2-3 15,0 0-1-15,2 1 1 0,4-1 2 0,3 0 0 16,5 1-3-16,6-3 0 16,4-2-2-16,4 2 1 0,1 0 0 15,2-3 0-15,3 1 2 0,3-1-4 16,1-1 1-16,0-1-1 0,3 1 0 0,0-1 3 16,1 0-2-16,3-3-1 0,4-3 2 15,5 0-5-15,5-1 1 0,4-4 4 16,5 4-5-16,5-1 5 0,4-3-1 15,4 3 0-15,2 1 3 0,2-2-2 16,4-1 2-16,2 2 0 0,2-5 1 0,7 0-1 16,0-2 1-16,4-1-2 0,5-3-2 15,0-1 0-15,-2-1-2 0,-1 0 1 16,-2 1 1-16,-4 2 0 0,-1 2 1 16,-5 1-2-16,-3 0 2 0,-4 4-2 15,-7 0 3-15,-1 3-2 0,-6 0-3 16,-1 4 3-16,-1 0-3 0,-2 2 4 15,1 2 0-15,0 2-1 0,1-1 0 16,-1 3-1-16,2-5 1 0,2-1-1 16,-1 0 2-16,-1-1 0 0,0-2 1 0,-2-2 0 15,0-2 2-15,-3-2 0 0,0-1 0 16,-1-2 1-16,-3 0 0 0,-2 0-1 16,-3 0-2-16,-4 4-1 0,-6 2-1 15,-2 3 0-15,-5 2-1 0,-3 1-1 16,-2 2 0-16,-7 2-1 0,-2 0 1 0,-8 1-2 15,-3 2 1-15,-7-1 0 16,-3 2 0-16,-9 0-1 0,-9 1 1 16,-3 2-1-16,-7 0 1 0,-7 1-2 15,2 2 1-15,-6 0 0 0,0 0-10 0,0 0-9 16,0 0-16-16,0 0-25 0,-13 4-39 16,-13 5-64-16</inkml:trace>
  <inkml:trace contextRef="#ctx0" brushRef="#br0" timeOffset="519330.831">19514 16694 299 0,'0'0'0'0,"0"0"1"16,0 0-3-16,0 0 1 0,0 0 1 15,0 0 0-15,0 0 3 0,99-32 0 16,-57 21 2-16,5 0 3 0,6-4 6 16,7 1 2-16,4-2 5 0,8-2 1 0,5 2 2 15,5-3-6-15,3 1 0 0,5 1-5 16,1 0-6-16,5 2 1 0,-1 0-6 16,5 0 3-16,1 0 1 15,5-2 1-15,-1 1 1 0,6-3 1 0,4-1-1 16,4-5-2-16,5-3-2 0,7-1 1 15,1-4 0-15,3-2-1 0,0 0 1 16,0-1-2-16,-2 1 2 0,3 0-3 16,-3 2 1-16,1 5 0 0,-1 1-1 15,-1 3-1-15,-5 2 1 0,-2 4-3 0,-7 2 2 16,-4 0-2-16,-5 1 0 0,-4 3 1 16,-6 1-5-16,-4 0 4 0,-7 1-2 15,-4-1 3-15,-6 2 0 0,-4-4 1 16,-6 2 0-16,-4-1-1 0,-5 0 0 15,-8 0 1-15,-5 2-1 0,-10 2 1 16,-6 0 1-16,-11 3-1 0,-7 2-1 16,-8 2 1-16,-4 1 1 0,0 0 0 15,0 0 3-15,2 0-3 0,-1-3 1 16,1 3-1-16,-1 0-2 0,2 0 0 0,-2-2-2 16,0 2-5-16,-1 0-11 0,0-2-14 15,0 2-32-15,-1 0-27 0,-16 4-38 16,-8 3-113-16</inkml:trace>
  <inkml:trace contextRef="#ctx0" brushRef="#br0" timeOffset="521612.5868">21329 16872 274 0,'0'0'56'15,"0"0"-12"-15,0 0-5 0,0-84-3 16,0 70-4-16,-3-4-2 0,2 7-9 15,0 6-3-15,1 0-6 0,0 5-3 16,0 0-4-16,0 0-3 0,0 0-3 0,-2 0 0 16,-4 0 0-16,-3 6-1 15,-3 9 2-15,-3 9-1 0,5 5 0 16,0 5-1-16,4-1 0 0,2 2-3 0,2-6 4 16,2 0-2-16,0-5 2 0,3-1-1 15,4-6 2-15,3 1 0 0,1-6 0 16,-3-3 0-16,5-3 1 0,-4-3 0 15,4-3 3-15,6 0-3 0,-1-9 1 16,6-5 1-16,-4-1-2 0,-1-6 2 0,-5 0-2 16,-1-7 3-16,0 2-3 0,-3-2 2 15,-2-4-2-15,-3-1 3 16,-2 2-1-16,-1 2-1 0,-2 2 0 16,0 0 0-16,-2 4 0 0,-4 3 0 0,-2 0 0 15,2 6 0-15,-1 3 2 0,2 6-1 16,2 2-1-16,-1 2-2 0,-1 1-2 15,-4 0-1-15,-4 0 0 0,-3 5 1 16,4 9 1-16,1 4-1 0,2 3 1 16,2 5-1-16,1-1 1 0,0 5-4 0,6-3 2 15,0 1-1-15,0-1 1 0,6-3-1 16,3-1 2-16,2-7 0 0,6-2-1 16,5-1 2-16,2-9 2 15,4-3-1-15,4-1 2 0,2-3-2 0,0-7-1 16,2-2 0-16,-4-3-3 0,-3 0-5 15,-6 2-21-15,-4 3-53 0,-6 1-58 16,-3-4-131-16</inkml:trace>
  <inkml:trace contextRef="#ctx0" brushRef="#br0" timeOffset="521896.5959">22182 16891 551 0,'0'0'19'0,"0"0"-6"0,0 0-2 16,0 0-5-16,19-85-4 0,-4 67-1 15,5 3-2-15,1 4-1 0,5 4 0 16,-1 4-4-16,4 3-4 0,-1 0-5 16,-1 0-13-16,-4 7-29 0,-1 4-29 15,-9-1-39-15,-3 5-18 0</inkml:trace>
  <inkml:trace contextRef="#ctx0" brushRef="#br0" timeOffset="522060.2705">22162 17140 268 0,'0'0'72'0,"0"0"-16"0,0 0-12 16,0 0-7-16,0 0-8 0,0 0-7 0,0 0-10 15,0 0-4-15,109-20-4 0,-73 5-4 16,4 0-1-16,-1 0-7 0,2 3-10 16,-2-5-45-16,1 7-73 0,-2-7-136 15</inkml:trace>
  <inkml:trace contextRef="#ctx0" brushRef="#br0" timeOffset="522435.9583">23073 16627 542 0,'0'0'33'0,"0"0"-8"15,0 0-6-15,-3-85-6 0,8 65-7 16,4-1-4-16,2 3 0 0,2 3-7 0,3 2 7 16,0 3-2-16,4 5 0 0,0 1 1 15,1 4-3-15,2 0 0 0,-2 9 0 16,0 6 5-16,-3 4-5 0,-1 3 6 15,-3 2-5-15,-6 5-1 0,-1 1 1 16,-5 1-3-16,-2 2 0 0,-4 2-1 0,-6 0 1 16,-4 2-2-16,-4-1-3 0,-4 2-3 15,-1-3-4-15,-2-5-5 0,1 2-7 16,2-7-17-16,6-3-12 16,5-7-29-16,5-9-20 0,4 1-21 0</inkml:trace>
  <inkml:trace contextRef="#ctx0" brushRef="#br0" timeOffset="522670.2011">23367 16490 291 0,'0'0'91'0,"0"0"-16"16,0 0-23-16,0 0-18 15,0 0-7-15,0 0-6 0,0 0-5 0,0 0-6 16,-16-78-4-16,17 75-4 0,9-1 0 15,2 4-2-15,5 5-2 0,4 9 2 16,-3 2 6-16,0 7-6 0,-1 4 3 16,-2 5-3-16,-4 5-2 0,-5 3-1 15,-5 4-3-15,-1 6-4 0,-9 4-11 0,-8 6-16 16,-10 3-59-16,-3-2-64 0,-4-4-120 16</inkml:trace>
  <inkml:trace contextRef="#ctx0" brushRef="#br0" timeOffset="522863.1852">22976 17292 578 0,'0'0'29'15,"0"0"2"-15,0 0-26 0,0 0 6 16,0 0-5-16,0 0-6 0,19-84-3 15,-6 73-5-15,4 1-20 0,2 3-48 16,4 2-106-16,3-1-119 0</inkml:trace>
  <inkml:trace contextRef="#ctx0" brushRef="#br0" timeOffset="523044.7932">23786 17180 643 0,'0'0'25'0,"0"0"-11"0,0 0-5 15,0 0-5-15,0 0-5 0,0 0-3 16,0 0-12-16,-80-62-68 0,77 60-217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5:01:09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 14282 85 0,'0'0'25'0,"0"0"3"0,0 0-1 0,0 0-8 16,0 0-8-16,-87-34-5 0,68 30 0 16,-4-2 9-16,-13 0 4 0,4 0 1 15,6 1 3-15,3 0-7 0,14 4 4 16,5 0-3-16,-3 0-1 0,7 1-3 15,-4-2-4-15,-1 0-1 0,-1 1 0 0,2-1 1 16,4 2 2-16,-3-2-1 16,3 2 0-16,0 0 0 0,-3-1-3 15,3 1 0-15,-2-2-3 0,0 2-1 16,2 0 1-16,-1-1-1 0,1 1 0 0,-2 0 2 16,2-2-2-16,-1 2 4 0,-1 0 1 15,2 0 3-15,-1-1 0 0,1 1 0 16,0 0-1-16,0-2-1 0,0 2 3 15,0 0-2-15,0-1-1 0,0 0 1 16,4-1-3-16,1 0 1 0,0 1-2 0,-2-1-1 16,1 2-2-16,1-3 0 0,2 0-1 15,-1 3-1-15,8-1 3 0,9-1-8 16,2 1 1-16,4-1 1 16,-6 1 1-16,-1 1 6 0,-5-2 0 0,5 0-1 15,7 2 0-15,1-1-1 0,2 1 0 16,0-2-1-16,-2 1 0 0,2-2-1 15,3 2-1-15,-2-2 0 0,7-1 0 16,-1 3 0-16,-1 1 0 0,3 0 0 16,-3 0-1-16,-3 0 0 0,1 0 0 0,-1 0-4 15,1 1 1-15,-1 1-2 0,2 0 1 16,-3-1 5-16,-4-1-1 16,2 0 1-16,-3 0 0 0,-2 0-1 15,-3 0 1-15,0 2-2 0,1-1-2 0,-9-1-1 16,1 2-2-16,0 0 1 0,-1 1 3 15,7 2 3-15,-1-2 3 0,-2 2 0 16,2-4-1-16,-9 2-2 0,7-1 0 16,-11-2 0-16,7 1 0 0,-6 1 0 15,4 0 0-15,-2-1-1 0,-8-1 0 0,2 1 0 16,-6-1 0-16,0 0 0 0,0 0 1 16,2 0 1-16,-1 0-1 0,-1 0 1 15,4 0 0-15,-4 0 0 0,3 2 0 16,-3-2 1-16,3 0 0 0,-3 0-1 15,3 1 0-15,-2-1 0 0,-1 0 0 16,2 0 0-16,-2 0 0 0,1 0 0 16,-1 0-1-16,2 0 1 0,-2 0-1 15,0 0-1-15,1 0 0 0,-1 0 0 16,0 0-2-16,2 0-2 0,-2 0-7 0,0 0-12 16,0 0-14-16,0 0-11 0,0-1-14 15,-3-3-10-15,-3-3-9 0,0-2-9 16,-5 3-2-16,-4 0 15 0</inkml:trace>
  <inkml:trace contextRef="#ctx0" brushRef="#br0" timeOffset="919.6856">2018 14091 120 0,'0'0'37'0,"0"0"17"0,0 0 9 15,0 0 5-15,0 0-4 0,0 0-12 16,0 0-10-16,0 0-12 0,0 0-1 15,0 0-12-15,-72-22-11 0,72 22 2 16,-1-1-3-16,-1 1-3 0,1 0 2 16,-1 0-1-16,1-2-5 0,-1 2-1 0,1 0-2 15,1 0-3-15,0 0 4 0,0 0 5 16,0 0-3-16,0 0 7 0,3 0-6 16,4 0 2-16,2 3 1 0,-1 0-1 15,4 2 1-15,1 1 1 0,3 2-3 16,1-2 1-16,1 1 0 0,0 1 0 0,0-1-1 15,2 0 0-15,0 0 1 16,1-1-1-16,0-1 0 0,2 1 0 16,2-2 0-16,-2 0 0 0,2 0 0 15,-1-2 0-15,2 0 0 0,0 0 1 0,-4-1-1 16,4 1-1-16,-9-2 0 0,1 2-2 16,-1-1-1-16,-5-1 0 0,6 3 0 15,-3 0 2-15,-5 0-1 0,0 0 0 16,-4 0-1-16,0-1-1 0,-1 0 2 15,0-1 0-15,-5-1 3 0,0 0 2 0,0 0 5 16,0 0 2-16,1 1 0 16,-1-1-3-16,0 0-2 0,-3 0-1 15,-5 0 0-15,-5 0-1 0,-9 0 1 16,3 0-2-16,-7 0 0 0,0 5 0 0,-1 3-1 16,-2 0 1-16,-3 5-1 0,3 1-1 15,-1-1 0-15,1 2-1 0,0 2 1 16,0 1-1-16,0 2 1 0,0 1-1 15,-1 0 0-15,2-2-1 0,2-3 1 16,3-1-1-16,3-4 6 0,2-1-3 0,4-3 4 16,1-1 0-16,0-3-4 0,4 0 5 15,-1 2-5-15,7-4 0 0,-1 1 1 16,4-2-2-16,-2 0 0 16,2 0-2-16,-2 0-2 0,0 2 1 0,2-2-4 15,-1 0 1-15,1 0 1 0,-2 1 1 16,2-1 4-16,0 0 1 0,-1 0 2 15,1 0 3-15,0 0-1 0,0 0 5 16,0 0 0-16,0 0 1 0,0 0 0 16,0 0-6-16,0 0 3 0,0 0-2 0,0 0-1 15,0 0-2-15,0 0 1 0,0 0-2 16,0 0 1-16,0-1 3 0,0-6-4 16,0 1 1-16,3-5 0 0,4-2-4 15,-3 3 0-15,5-3 1 0,-3 0 4 16,-2 5-1-16,3-8 1 0,-1 2 1 15,1-5-5-15,-1-1 5 0,-3-4-1 16,0 3 0-16,0-4 0 0,-3 1-1 16,0 0-1-16,0 0 1 0,-6-1 3 15,-3 3 0-15,2 5 1 0,1 0-4 0,2 6 0 16,3-1 0-16,-1 0 0 0,1 6 0 16,-2-3 0-16,1 4 1 0,1 1-2 15,-1 0 4-15,2 4-6 0,-1-2-1 16,1 2-2-16,0 0-10 0,0-1 1 15,0 1 2-15,0 0 1 0,0 1 0 16,0 16-7-16,4 7-26 0,4 9-47 16,0 1-75-16,-1 1-109 0</inkml:trace>
  <inkml:trace contextRef="#ctx0" brushRef="#br0" timeOffset="8514.9555">18898 10613 170 0,'0'0'50'15,"0"0"-3"-15,0 0 0 0,0 0-8 16,0 0-4-16,0 0-6 0,0 0-3 15,0 0-3-15,-40-77-8 0,38 72 1 16,1 2-8-16,1 3 1 0,-1-2-4 16,1 2 0-16,0-1-3 0,-2 0 0 0,2-1-1 15,-1 1 0-15,1 1-1 0,0-2 1 16,0 2 1-16,-2-1 2 16,2 1-1-16,0-2 1 0,0 2-1 0,0-2 2 15,0 2-1-15,0-1 1 0,0 1 4 16,0 0-2-16,0 0 2 0,0 0-4 0,3 0 3 15,1 0-4-15,6 3 3 16,4 5-4-16,-3-3 0 0,6 5 0 16,1-1-1-16,-4-2 0 0,5 1 0 15,-2 2-2-15,4-3 2 0,0 2-2 0,1-2 1 16,0 1 2-16,-1-1-5 0,0 1 4 16,-1 1-4-16,1-1 2 0,1 2 3 15,7-1 1-15,2 4-2 0,3-1 2 16,4 0-3-16,-2 0-1 0,-1 2 1 15,-1-1-1-15,1 2 0 0,0-1 2 0,2 1-2 16,1 1 0-16,1 0 0 16,0 3-1-16,1-1 1 0,1 2 0 15,-2-1-1-15,0 2 2 0,3 1-1 16,0-1 2-16,1 2-2 0,-1-2 0 0,0-1 0 16,2 1-2-16,-4 0 2 0,2-1 0 15,0 1-2-15,0-1 3 0,1 0-2 16,-1 0 1-16,2 1 4 0,0 0-4 15,0-1 4-15,1 1-2 0,-2-1-3 16,1-2 2-16,2 0-2 0,-3 0 0 0,3 0 0 16,-1 1 1-16,0-1 0 0,0 0 0 15,1 2-1-15,-1-2 2 0,1 3-2 16,-2 0 1-16,2 1 0 16,-1 1-1-16,2 0 0 0,0 0 2 0,2 1-2 15,-3-2 2-15,2 1-1 0,-2 0-1 16,2-2 1-16,0 2 0 0,1-2 0 15,1-1 0-15,0 1 0 0,0-3 0 16,0 2 0-16,0-2 1 0,0 1 3 16,0-1-4-16,-1 0 4 0,-1 1-5 0,-1 0 1 15,-2 1 0-15,1-4 0 0,-2 3 0 16,-1-3-1-16,-1 1 0 16,-3-2 1-16,2 2 0 0,-2-2-1 15,-3 0 2-15,0 0-2 0,-2 2 1 0,0-2 0 16,-4 0-1-16,-2 0-1 0,0 2 2 15,-3 1-1-15,0 0 2 0,-1-1 0 16,-2 0-1-16,0 1-1 0,1-1 2 16,-3-2-2-16,1 1 2 0,-1-4-1 15,0-1 0-15,-1 0 0 0,0-2 0 0,-2 1 0 16,-3-6 0-16,0 1 0 0,-3-1 0 16,-2-1 0-16,1 1 0 0,-6-2 0 15,8 0 0-15,-8-1 0 0,0 1-1 16,1-2 2-16,-5 0-1 0,0 0 1 15,0 0 0-15,1 0-1 0,1 3 1 16,-1-3-1-16,1 0 0 0,-1 1 0 16,1-1 0-16,0 0 0 0,0 1 0 15,-1-1 0-15,1 0 0 0,-1 0 0 16,0 2 0-16,1-2 1 0,-2 0-1 0,1 0 1 16,-1 0 4-16,2 0-5 0,-2 2 1 15,0-2-2-15,1 0-5 0,-1 0-3 16,0 0-7-16,0 0-17 0,0 0-46 15,0 0-93-15,0 0-118 0</inkml:trace>
  <inkml:trace contextRef="#ctx0" brushRef="#br0" timeOffset="9923.2431">22910 12527 165 0,'0'0'34'0,"0"0"-1"0,0 0 0 15,0 0-4-15,0 0-6 0,0 0-2 0,0 0-7 16,0 0 0-16,0 0-2 0,-5-48 0 16,5 48 1-16,0-2-1 0,0 1 4 15,0-1 1-15,0 2 1 0,0-2-1 16,0 2 0-16,0-1-2 0,0 1-1 15,0-2 1-15,0 2-2 0,0-1-3 0,0 1-1 16,0-2-2-16,0 2 0 16,0-1 0-16,0 1-4 0,0-1 1 15,0 1-1-15,0 0-2 0,0 0 1 16,0 0-1-16,0-2-1 0,0 2 0 0,0 0 0 16,0 0 1-16,0 0 0 0,0 0 1 15,-1 3-1-15,-2 9 1 0,-1 7 4 16,1 1-3-16,0 3 3 0,0-1-5 15,2 0 1-15,-1 1 0 0,1 3 0 16,-1 0 1-16,1 4-1 0,1 0 2 0,0 4-3 16,0 2 2-16,0 3-2 0,0 0 2 15,0 2-2-15,0-3 1 0,0 0-1 16,0-4 2-16,0 0-2 0,1-5 1 16,4 3-2-16,-1-2 2 0,0 2 3 15,2 1-5-15,-2 1 5 0,-1-1-5 16,0 2-1-16,0-2 1 0,-1 4-1 15,-2-1 2-15,0 2-1 0,0 4 1 16,0 0-2-16,-2 0 1 0,-1 1-1 16,0-2 2-16,0-3-2 0,2-4 2 0,-1 0-1 15,1-2 1-15,1-3 3 0,0-2-4 16,0 0 5-16,0-1-6 16,0-2 1-16,0 0 0 0,0 0 0 15,1-4 0-15,2 3-1 0,-1-1 0 0,1 0 1 16,-2 1-1-16,1-1 0 0,-1-7 0 0,2 1 0 15,-2 3 1-15,1-7-1 16,-1 7 1-16,-1 0 0 0,0-7 0 16,0 7-1-16,0-8 0 0,0 1 1 15,0-1 0-15,0 0 0 0,0-1 0 0,0-5 0 16,0 1 0-16,-1-2 0 0,-1 1 0 16,1 0 0-16,1 1 0 0,0-6 1 15,-1 0-1-15,1 0 1 0,0 1 0 16,-2 0-1-16,2 2 1 0,0-3-1 15,0 1 0-15,0-1 0 0,0 1-2 16,0-1-4-16,0 2-10 0,0-2-14 16,0 1-35-16,0-1-60 0,0 2-87 15</inkml:trace>
  <inkml:trace contextRef="#ctx0" brushRef="#br0" timeOffset="11487.2164">23037 12410 54 0,'0'0'26'0,"0"0"-3"0,0 0-2 0,0 0-6 15,0 0-5-15,0 0-3 0,0 0-3 16,0 0-3-16,0 0 0 0,-9-6-1 15,8 6 4-15,-1 0-1 0,1 0 3 16,-1 0 0-16,0 0 0 0,0 0 0 16,1 0 2-16,-1 0 2 0,1 0 0 0,1 0 2 15,-2 0 1-15,2 0 0 0,-1 0 0 16,1 0-4-16,-1 0-1 0,1 0 0 16,0 0-2-16,0 2 3 0,0-2 1 15,0 1 1-15,0-1 1 0,0 2 6 16,0-2-2-16,0 1 1 0,0-1 0 15,2 4-3-15,3-2-1 0,0-1-2 16,6 3-2-16,-6-3-2 0,7-1-2 16,7 2-1-16,-7-2-2 0,8 0 0 15,-3 1-1-15,0-1 0 0,8 0 0 0,-1 0 2 16,2 2-2-16,2 0 2 0,0-2-2 16,3 1 0-16,5-1 0 0,-1 0-1 15,3 0 2-15,1 0-2 0,3 0 0 16,-2 0 0-16,1 0 0 0,-1 0 2 15,-1 0-2-15,-3 0-2 0,1 3 2 0,-3 0 0 16,4 0 0-16,-2 0 0 16,2 2 0-16,-1-2 2 0,2 0-2 15,2 0 1-15,-4 0-1 0,0 0 0 16,-3 0 2-16,1 0-2 0,-2 0 1 0,2-2 0 16,-1 3-1-16,1-1 1 0,3-2-1 15,1 2 0-15,3-1 0 0,0-2 0 16,0 1 0-16,4-1 1 0,-1 0-1 15,4 0 0-15,-3 0 0 0,1 0-1 16,-2-1 0-16,-2-2 0 0,-3 0 0 0,-1 1-4 16,-3-1 2-16,-2 1 1 0,-3 1-1 15,0 1 2-15,-4 0 1 16,0 0 0-16,0-2-2 0,-3 2 4 16,-5 0-2-16,0 0 1 0,1 0-1 0,-7 0 0 15,8 0 0-15,-3 0 0 0,-6 0 1 16,7 0 0-16,-2 0 0 0,-6 0 0 15,7 0-1-15,-7 2 1 0,1-2-1 16,0 0 0-16,1 1 1 0,4 1-2 16,-6 0 2-16,9-2-1 0,-2 1 0 0,-6-1 0 15,9 0 0-15,-2 0 2 0,-6 0-2 16,7 0 0-16,-1 2 0 0,-6-2 0 16,6 0-2-16,-6 0 4 15,-7 0-2-15,4 1 0 0,-4-1 0 0,1 0-2 16,-1 0 2-16,-6 0 0 0,0 0 0 15,0 0-1-15,7 0 1 0,-1 0 1 16,0 0 1-16,1 0-2 0,-7 0 2 16,0 0-2-16,0 0 0 0,1 0 1 15,1 0-1-15,-1 0 0 0,1 0 2 0,-1 0-2 16,1 0 0-16,-1 0-2 0,0 0 4 16,1 0-1-16,-2 0 0 0,1 0 0 15,-1 0-1-15,2 0 0 0,-2 0 0 16,1 0 1-16,-1 0-2 0,0 0 1 15,2 0 0-15,-2 0-3 0,0 0 0 16,0 0-2-16,0 0 1 0,1 0 0 0,-1 0 1 16,0 0 0-16,0 0 1 15,0 0-1-15,0 0 2 0,0 0-1 16,0 0-2-16,0 0-4 0,0 0-4 0,0 0-4 16,0 0-10-16,0 0-12 0,0 0-14 15,0 0-11-15,0 0-22 0,0 0-58 16</inkml:trace>
  <inkml:trace contextRef="#ctx0" brushRef="#br0" timeOffset="13636.0963">22169 16602 165 0,'0'0'56'15,"0"0"-3"-15,0 0-3 0,0 0-10 16,0 0-5-16,0 0-4 0,0 0-3 0,0 0-5 16,0 0 0-16,-23-18-4 0,23 17-1 15,-1-1-5-15,1 1-3 0,0 1-5 16,0-6-3-16,0 1-1 0,4-2 0 15,10-4 2-15,5 2 2 0,10 0-1 16,3 0-1-16,4 3 1 0,5 0-2 0,-2 0 0 16,3 1-4-16,4-2 5 0,3 0-8 15,5 3 7-15,4 0-2 0,-1-1-2 16,1 3 1-16,1-3 1 16,-1 0-2-16,-3 0 1 0,3-1 1 0,-3 3-1 15,-2-5 0-15,-2 2 1 0,-2 2-5 16,-3 1 4-16,-5 0 1 0,-5-1-2 15,-5 4 3-15,-10 0-2 0,-3 0 1 16,-5 0 0-16,-2 0 0 0,2 0 0 16,-3 0 0-16,2 0-1 0,-1 0 1 0,0 0 0 15,0 0 1-15,8 0 0 0,1 0 1 16,5 0-1-16,1 0 0 0,-2 0 1 16,1 0-2-16,-1 0 1 0,1 0 0 15,0 0 1-15,-6 0-2 0,-2 0 0 16,-3 0 1-16,-8 0-1 0,6 0 0 15,-5 0 0-15,-1 0 0 0,0 0 2 16,-6 0 0-16,0 0 2 0,0 0 2 16,1 0 2-16,1 0 0 0,-1 0 0 15,-1 0 1-15,1 0-2 0,-1 0 0 0,2 0-3 16,-2 0 1-16,1 0-2 0,-1 0-1 16,2 0 1-16,-2 0 0 0,1 0 1 15,-1 0-1-15,2 0 0 0,-2 0-1 16,2 0-1-16,-2 0 1 0,2 0 0 15,-2 0 0-15,1 0 1 0,-1 0-3 0,2 0 3 16,-1 0-2-16,-1 0 2 16,2 0 0-16,-2 0 2 0,1 0-2 15,-1 0-1-15,2 0 0 0,-2 0-2 16,0 0 1-16,1 0-2 0,-1 0 1 0,0 0-1 16,0 0 0-16,1 0 0 0,-1 0 1 15,0 0-1-15,0 0-1 0,0 0 3 16,2 4-1-16,-2 9-1 0,0-1 7 15,1 8-6-15,1 1 4 0,-1-1-5 16,-1 6-2-16,0-3-1 0,0-1-2 0,0 1 2 16,0 2 0-16,-1 2 0 0,-4 5-3 15,0 4 1-15,0 7-4 0,0 5 0 16,2 2 2-16,1 4 3 0,2 0-1 16,0-2 2-16,2-2-5 0,5-3 1 15,0-1 10-15,3-2-15 0,3-2 3 16,-1-1-11-16,-6-5-50 0,-2-1-49 15,-4-6-147-15</inkml:trace>
  <inkml:trace contextRef="#ctx0" brushRef="#br0" timeOffset="14747.9091">22123 16657 81 0,'0'0'31'0,"0"0"-7"0,0 0-8 16,0 0-8-16,0 0-2 0,0 0 2 15,0 0 4-15,0 0 7 16,0 0 7-16,-55-21 3 0,55 21 4 0,-3-1-4 16,3 1-3-16,-1 0-7 0,-1 0-2 15,1 0-2-15,0 0-2 0,-1 0-4 16,2 0-3-16,-1 0-4 0,1 0 0 15,-2 0 9-15,1 1 6 0,1 6 5 16,-2 4 1-16,1 8-11 0,1-1-3 16,0 4-3-16,0 5 2 0,0 0-1 0,0 1 0 15,0 6-2-15,0 1-1 0,0 0-1 16,0-2-1-16,3 2 2 0,0-1-2 16,1-2 3-16,0-1-3 0,3 3 1 15,-1-4-1-15,0 2-1 0,0-2 13 16,2 2-14-16,1-3 16 0,0 1-7 15,0 1-9-15,0-3 10 0,2-3-13 16,-2 0 5-16,0-2-3 0,2 0 1 16,-3-5 0-16,1 1-1 0,-3-6-3 15,0-1 3-15,-4-2-2 0,3-3-1 0,-1 1 1 16,-2-6 0-16,1 3 2 0,-3-5 2 16,0 0-1-16,0 0-1 0,2 3 1 15,0-3 1-15,-1 0 1 0,-1 2 2 16,2-1-3-16,-2-1-1 0,1 0 1 15,1 2 0-15,3-2 3 0,1 3-3 0,7-3 2 16,5 0-3-16,-1 0 1 16,3 0 0-16,2-3-1 0,-1 0 0 15,0 1 1-15,2-1 1 0,0 2 0 16,3-1-1-16,3 0 1 0,1 0-2 0,5-1 0 16,3-2 2-16,1 1-3 0,4-1 0 15,-1-3 2-15,3 2-4 0,-3 2 2 16,1-3 2-16,3 0-2 0,1-4-1 15,2 1 2-15,1-2-1 0,3 0 1 16,2-1 2-16,1 1-2 0,2 0-1 0,-1 1 2 16,0-4-2-16,-3 3 2 0,-4 0 0 15,-6 0-2-15,-3 1-9 0,-5 0 10 16,-5 0-10-16,-11 4 11 16,-1 2 0-16,-7 1 0 0,-7 3-2 0,1 1 1 15,-6 0 0-15,0-1-1 0,0 1 1 16,6-2-2-16,0 2 1 0,-2 0-1 15,3 0 2-15,-3 0 1 0,2 0-2 16,-1 0 3-16,5 0-3 0,-3 0 2 16,-1 0-1-16,4 0 0 0,-4 0 0 0,0 0-1 15,1 0 2-15,-3 0-1 0,2 0 0 16,0 0 2-16,0 0-2 0,-6 0-1 16,0 0 0-16,0 0-4 15,1 0-3-15,2 0-13 0,-2 0-20 0,-1 0-59 16,0 0-47-16,-1-5-130 0</inkml:trace>
  <inkml:trace contextRef="#ctx0" brushRef="#br0" timeOffset="15965.492">23066 17004 269 0,'0'0'64'0,"0"0"-8"16,0 0-12-16,0 0-4 0,0 0-7 0,0 0-7 15,0 0-3-15,0 0-6 0,0 0-4 16,0 0-3-16,-55-77-3 0,55 77 1 16,-1-1-2-16,1 1-2 0,0 0-1 15,-2 0 1-15,2-3-4 0,-1 3 0 16,1-1 0-16,-2 1-2 0,1 0 2 15,-2 0-2-15,-2 5 3 0,1 9-1 16,-1-1 0-16,2 2 3 0,0 4-3 16,1-2-2-16,-1 7 2 0,2 1 0 15,1-1 0-15,0-1 0 0,0 2 2 0,0 3-4 16,0 3 4-16,4-1 12 0,1 4-5 16,0-3 5-16,2 1-5 0,1-8-10 15,-1 2 1-15,0-7-3 0,3-2 3 16,-2 1 0-16,-4-7 0 0,2 3 1 15,-3-4-5-15,1-2-2 0,0 3-2 16,-2-7-1-16,-1 5 2 0,0-2-6 16,1-4 0-16,-1 4-5 0,-1-1-4 15,0-1-4-15,0-1-8 0,0 1-14 16,0-5-14-16,0 0-24 0,0 0-6 0,0 0-17 16,0 3-4-16</inkml:trace>
  <inkml:trace contextRef="#ctx0" brushRef="#br0" timeOffset="16919.882">22960 17527 280 0,'0'0'68'0,"0"0"-12"15,0 0-14-15,0 0-11 0,0 0-4 16,0 0-5-16,0 0-4 0,0 0 2 16,0 0-1-16,-52-61 0 0,49 58-2 0,3 3-2 15,-1 0-1-15,1 0-1 0,-2-2-2 16,2 0-3-16,-1 1-5 16,1-1-2-16,-2 0 1 0,2 2-2 0,0 0 3 15,0 0-1-15,0 0-3 0,0 4 4 16,0 8-2-16,2 4 1 0,1 4 1 0,0-6-3 15,0 4 2-15,1-3-2 16,0 0 0-16,2 5 2 0,1 0-2 16,1-1-2-16,-1 4 3 0,0-4 0 15,2 0 0-15,-2-2-4 0,-1-2 5 0,0-3-1 16,0 0-1-16,-4-1 5 0,5 1-6 16,-4-5-1-16,-1-3 1 0,1 0-1 15,-3-4 2-15,0 0-1 0,0 0-1 16,3 8 4-16,-2-5-2 0,1 1 1 15,-1 1 0-15,-1-5-2 0,0 0 2 0,0 0 0 16,0 0-1-16,0 0 0 16,0 2 0-16,0-2 0 0,0 0-1 15,0 0 1-15,0 0 2 0,0 0-3 16,0 0 2-16,0 0-1 0,0 0-1 0,0-2-1 16,0 2 0-16,0 0-1 0,0-3 2 15,0 3-2-15,0 0 3 0,0-2 1 16,0 2-1-16,0 0 0 0,0 0 0 15,1 0-1-15,1 0 0 0,-1 0 1 16,1-3 0-16,-1 3 1 0,1-1 0 0,0 1 1 16,0-2 1-16,-1 2-2 0,1 0-2 15,-1-1 2-15,1 1-1 16,1-6 1-16,0 0-2 0,1-3 0 16,-1-1 2-16,1 2-1 0,-1-2 0 0,3 0 2 15,-1-4-4-15,1-1-2 0,2-2 3 16,-2 2 1-16,0 0 2 0,0 2 2 15,-1 5-5-15,1-6 1 0,-1 0 0 16,-2 3 1-16,4-4 0 0,-4 5-1 16,2 2-1-16,-2-1 0 0,-2 4 1 0,2 2 0 15,-3 3-2-15,0-2-1 0,3 0 1 16,0-1 1-16,2 0 1 0,-2 1-2 16,-3 2 1-16,0 0 0 0,0 0 0 15,2 0 2-15,-1-3-2 0,1 3-1 16,-1-1 1-16,0 1 0 0,1-2 2 15,-1 2-3-15,1-2 1 0,-1 2 1 16,-1 0 1-16,2 0 1 0,-2-2 0 16,1 2-1-16,-1 0-1 0,0-3-1 15,2 3 2-15,-2 0 1 0,0 0-1 0,0 0 1 16,0-2-2-16,0 0 1 0,0 1 0 16,-6-1 1-16,1 0-1 15,1-1 0-15,-9 1 0 0,7 2-1 0,-7 0-1 16,-7 0 1-16,8 0 0 0,-6 0 0 15,8 2 0-15,-2 1-3 0,-2 1 0 0,5-1-12 16,-5 4-12-16,-4 1-44 16,-1 0-78-16,-7-1-134 0</inkml:trace>
  <inkml:trace contextRef="#ctx0" brushRef="#br0" timeOffset="17911.2154">23435 17632 450 0,'0'0'52'0,"0"0"-11"16,0 0-9-16,0 0-9 0,0 0-8 15,0 0-6-15,0 0-3 0,0 0 0 16,0 0-4-16,0 0-2 0,-9-57-2 15,9 57 0-15,0 0 2 0,0 0 0 16,0 13 0-16,0 2 3 0,0 8-4 0,0-5 2 16,0 0 1-16,0-3-3 0,0 0 2 15,0 2-2-15,0-4 3 0,3 5-1 16,0-9 1-16,-2-3 0 16,2 1-3-16,-1-2 2 0,-1-2 1 0,2 1 0 15,-3-4 3-15,0 0-1 0,6 0-2 16,4 0 3-16,1-10-1 0,7-3-1 15,-5-3 0-15,0 1-2 0,3-5-2 16,-3 5 0-16,1 0 2 0,-5 4 1 16,2 2-1-16,-4 4-1 0,-4 4 0 0,8-2-1 15,-5 3 0-15,6 0 1 0,0 0-1 16,1 0-1-16,4 0 3 0,1 4-1 16,2 6-1-16,-1-3 0 0,-1 4-1 15,-1-4 0-15,1 1 3 0,-6-4 0 16,4 4 0-16,-3-4-1 0,-4-2-1 15,5 4 1-15,-5-1-2 0,-6-2 2 16,1-1 0-16,-4-2-1 0,0 0 1 16,0 0 4-16,1 1-1 0,1-1 2 15,-1 0-2-15,-1 1 0 0,0-1 2 0,0 0 0 16,0-1-1-16,0-2 1 0,-3-11-1 16,-4-2 2-16,3-1-1 0,-4-9 4 15,2 3-6-15,1-1-2 0,2-1 1 16,2-2-3-16,-1-3 0 0,2 3-1 15,0-1-3-15,3 1-4 0,3 0-12 0,-1 1-41 16,1 2-98-16,0 1-148 16</inkml:trace>
  <inkml:trace contextRef="#ctx0" brushRef="#br0" timeOffset="19339.2991">22873 16662 365 0,'0'0'51'0,"0"0"-8"0,0 0-10 0,0 0 0 15,0 0-8-15,0 0-1 0,0 0-1 0,0 0-3 16,-4-87-3-16,4 68-3 16,0 0-4-16,0 6-8 0,0-9 4 15,-1 4-7-15,-2 1 4 0,0-8 0 16,0 3-2-16,-1 2 1 0,1-3 0 0,0 1 1 16,0-2-1-16,0-2 0 0,0-4 0 15,0-2 0-15,-1-3-1 0,1-1 1 16,0-5-2-16,2 3 1 0,-1-1 1 15,2 0-2-15,-1 3 0 0,1 1 2 16,0 0-1-16,-1 3-4 0,1 2 3 0,0 1-6 16,-2 10 5-16,2-1 1 0,-1 0-1 15,-1 8 3-15,2-8-2 0,-1 9 0 16,1 5-1-16,0-7 0 16,0 7 0-16,0-5-1 0,0-1 1 0,0 7-2 15,0-6 1-15,1 7 1 0,4-7-1 16,-1 1 1-16,-1 1 0 0,1-2 1 15,-2 6 0-15,3-4 1 0,-3 5 0 16,-1-1-1-16,2 1 1 0,-3 4-2 16,0-2 1-16,0 2 0 0,0-1 0 0,1-1 0 15,-1 1 0-15,0-1-1 0,2 0 0 16,-2 1 1-16,0 0 0 0,0-1 0 16,0 1 1-16,0-1-1 0,0 2 0 15,0-1 1-15,1 1-1 0,-1-2 1 16,0 2-1-16,0-2 0 0,0 2 0 15,0-1-2-15,0 1 1 0,0 0-2 16,0 0-2-16,0 0 0 0,0 0 1 16,0 0 3-16,-1 13 1 0,-5 6 0 15,-2 5 0-15,-1 0-1 0,2-1 1 0,-2 0-1 16,0 3 1-16,1-5 0 0,0 3-1 16,1-4-1-16,-1 0 1 0,2-7 5 15,0 3-4-15,3-6 5 0,-1 0-4 16,-1-2-1-16,4-3 0 0,-2 0 3 15,3-5-3-15,-1 0 1 0,1 0 3 16,0 1 0-16,0-1 0 0,0 0-1 16,0 1-1-16,0-1-1 0,0 0-1 15,0-9-4-15,0-6 5 0,4 2-5 16,0-4 4-16,0 0 2 0,1 1-2 0,2-6 1 16,-2-1 0-16,1 1-1 0,-1 0 1 15,1 1 0-15,-2-1 0 0,1-2 0 16,-1 4-2-16,-1-2 2 0,2 1-1 15,-2 1 0-15,0 6 1 0,2-2 0 16,-2 1-2-16,-1 4 2 0,1 0-1 0,-1 7 0 16,-2 4 1-16,0-1-1 0,0 1 0 15,1-2-1-15,-1 0 0 0,0 1 0 16,2-1-1-16,-2 1 1 16,0-1-2-16,1 2 0 0,-1-1 2 0,0 1-1 15,0 0 2-15,0 0 0 0,0 0 0 16,0 4-1-16,0 4 2 0,0 6-1 15,0 4 0-15,0-8-1 0,2 7 1 16,0 0 0-16,1-7 1 0,0 6-2 16,0-7 1-16,0 1-1 0,1 4 1 0,1-3 0 15,1 2-1-15,2 1 1 0,-1-2 0 16,4 5-1-16,0-2 1 16,-1-1-1-16,-1-1 1 0,-2-1 0 15,2-3 0-15,-5-1 0 0,-1 2-2 0,1-2 2 16,-2-3 0-16,-2 5-1 0,0-6 1 15,0 4 1-15,-9 3 1 0,-4-2-1 16,-3 0 0-16,-4-3 0 0,0-1 1 16,4-2-1-16,-4-3 1 0,1 0-1 15,-3 0 1-15,-5 0-2 0,2 0-1 0,9 0-4 16,-3-1-13-16,8 1-35 0,5 0-77 16,0 0-164-16</inkml:trace>
  <inkml:trace contextRef="#ctx0" brushRef="#br0" timeOffset="20831.2291">23290 15518 439 0,'0'0'53'16,"0"0"-10"-16,0 0-14 0,0 0-6 16,0 0-8-16,0 0-3 0,0 0-5 15,0 0-6-15,0 0-2 0,-12-23-2 16,12 23 0-16,0 0 2 0,0 0 0 15,0 12 2-15,0 6-3 0,0 7 2 0,0-1-1 16,0-1 0-16,0-1 0 16,0-1 0-16,2 1 1 0,1-1-1 15,0-3 1-15,0-4 0 0,1 0 0 16,-1-7 1-16,-2-2 0 0,5 3 0 0,-3-3 2 16,0-3 0-16,0 3 2 0,-3-5 3 15,0 0 2-15,0 0-1 0,1 0 0 16,4 0 0-16,2-7-3 0,3-5-3 15,0-4 2-15,-1-1-1 0,1-5-1 16,-2 1 1-16,4-1-2 0,1-3-2 0,-1 3 0 16,2 0 0-16,-1 2 1 0,-1 3-1 15,-1 7 0-15,-1 1-1 16,-2 5 1-16,3 0-4 0,4 3 2 16,-1 1 1-16,4 1-1 0,-3 8 1 0,0 4 0 15,1 1 0-15,-2 2 0 0,2 1 0 16,0 0-1-16,0-1 1 0,-3-1-1 15,3 1 2-15,-5-5-1 0,-2-1 2 16,1-1-2-16,-4-4 1 0,-3-3 0 16,1 1 1-16,-4-3 0 0,0 0 1 0,0 0 0 15,2 0 1-15,2 0-1 0,3-1 0 16,0-5 1-16,1-8-1 16,-5-2 0-16,-2-4 0 0,1-7 0 15,-2-1-2-15,0-1 2 0,-2 1-1 0,-1-3 1 16,-1 2 0-16,-1 0 0 0,1 1 0 15,-3-4 0-15,3 4-1 0,-1 1 1 16,2 0-3-16,0 8 2 0,0 0-2 16,2 7-5-16,-1-1 3 0,1 1-9 15,1 7-1-15,0 0-14 0,0 5-20 0,0 0-31 16,0 16-49-16,3 7-83 16</inkml:trace>
  <inkml:trace contextRef="#ctx0" brushRef="#br0" timeOffset="22687.1457">22803 14126 274 0,'0'0'46'0,"0"0"-11"0,0 0-6 15,0 0-2-15,0 0-4 0,0 0 2 16,0 0 0-16,0 0 0 16,0 0-4-16,-32-47-1 0,29 42-3 0,0 2-3 15,0-2-1-15,2 3-1 0,1 2-2 16,-2-2-1-16,2 2 0 0,-1-2-2 15,1 1-1-15,-2 1 0 0,2-2-2 16,-1 2 0-16,1-1-1 0,-2 1 0 16,2-2-2-16,-1 2-1 0,1-2-1 0,0 2-1 15,0 0 2-15,0 0 0 0,0 0 0 16,0 10 0-16,7 4-1 0,2 4 2 16,1 0 0-16,0 2-1 0,2 1-1 15,1 2 1-15,-2 2-1 0,2 1 3 16,-1 2-3-16,-2-4 2 0,3 0-1 15,-4-2-1-15,0-2 1 0,-2 3-1 16,-2-10 0-16,0 3-1 0,-2-5 4 16,-2 1-1-16,2 2-1 0,-3-8 1 15,2 0-3-15,-2-6 3 0,0 0 1 0,0 0 1 16,0 1 1-16,1 0 1 0,-1 1 0 16,0 0-2-16,0-2-1 0,0 1 0 15,0-1 1-15,0 0 0 0,-1-5 0 16,-2-6-1-16,1-6-1 0,2-1 0 15,0-7-1-15,0 5 0 0,2-4 0 0,2 0 1 16,2 1 1-16,1-2-3 16,-1 0 2-16,1-2-2 0,0 4 0 15,3 1 1-15,-1 0-1 0,0 2 0 16,0 1 1-16,0-2-1 0,0 1 0 0,1-2 0 16,0 4 1-16,-2 5 0 0,-3 1 1 15,0 4 0-15,-4 3-2 0,2 3 1 16,-3 2-1-16,0-2 0 0,0 2 1 15,2-2-1-15,-2 1-1 0,1-1 1 16,-1 2 0-16,0-1-1 0,3 1 2 0,-3-2-1 16,0 2 1-16,0-1-1 0,0 1 1 15,0-2 0-15,-4 1 0 0,-2 1 0 16,-9-2-1-16,-5 2 2 16,-1 0 0-16,-4 0-1 0,2 2 0 0,4 1-1 15,1-2 0-15,0 1 1 0,6-1 0 16,-8 1 1-16,8-2 0 0,-2 1 0 15,1-1-1-15,-1 2-1 0,0-2 1 16,0 2-2-16,1-2 2 0,7 0-1 16,-5 1-4-16,6 0-12 0,1 1-36 0,2 1-44 15,2-2-75-15,9 1-120 0</inkml:trace>
  <inkml:trace contextRef="#ctx0" brushRef="#br0" timeOffset="23600.5774">23326 14150 391 0,'0'0'66'0,"0"0"-10"0,0 0-14 16,0 0-9-16,0 0-6 0,0 0-5 16,0 0-6-16,0 0-1 0,0 0-5 0,0 0-3 15,2-36-1-15,-2 34-4 0,0 1-1 16,0-1-2-16,0 0-1 0,0 2 1 15,0 0 2-15,0 0-1 0,-2 9 0 16,-1 7 2-16,1 6-4 0,0 3 1 16,1 0 1-16,-1 3 0 0,2-1-1 0,0 0 2 15,0-2-2-15,0-5 0 0,0-3 1 16,0 0 0-16,0-5 1 0,0 5-1 16,2-8-1-16,-1-4 2 15,1 1-2-15,-2-6 2 0,0 0-1 0,0 0 2 16,1 1 1-16,-1 2 1 0,1-3 2 15,6 0-2-15,1-4-2 0,3-7 0 16,7-4-1-16,-4-3-1 0,3-2 2 16,0-1-2-16,1 0 1 0,0 1-1 15,0 0 0-15,1 3-1 0,-1 2 1 0,-4 5-1 16,-1 2 1-16,-3 5-1 0,2 1 0 16,5 0 0-16,0 2 1 0,3 0-2 15,0 4 1-15,-3 4 1 0,-1 2-2 16,1 4 2-16,-2 2 0 0,0-2-1 15,0 0 1-15,-2 1-1 0,-3-1 1 0,0 2 0 16,-3-7-1-16,1 3 1 16,-4-5 1-16,2 0-1 0,-2 3-1 15,-1-7 2-15,1 1-1 0,-4-4 1 16,0 0 0-16,0 0 2 0,2 2-1 0,-1-1 1 16,0-1 0-16,1 0 1 0,1 0-1 15,1-7 1-15,1-2-1 0,-1-7 2 16,-1-3 0-16,-1-3-1 0,-1-6 2 15,-1-1-2-15,2-2 0 0,-2 2-1 16,0 1 1-16,0 2-1 0,0 0 1 0,2 0-2 16,-1 3 0-16,1 5-3 0,1 1 0 15,-2 7-2-15,1 4-2 0,-1 1-6 16,-1 5-10-16,0-1-13 0,0 1-22 16,0 1-49-16,-1 12-91 0,-8 8-99 15</inkml:trace>
  <inkml:trace contextRef="#ctx0" brushRef="#br0" timeOffset="23843.9438">23983 14232 582 0,'0'0'14'0,"0"0"3"0,0 0 1 15,0 0-5-15,0 0-5 0,0 0-6 0,0 0-9 16,0 0-7-16,0 0-6 0,-28-39-31 16,21 46-71-16,-7 8-162 0</inkml:trace>
  <inkml:trace contextRef="#ctx0" brushRef="#br0" timeOffset="27679.4843">18898 10598 94 0,'0'0'35'0,"0"0"-1"0,0 0 4 15,0 0 2-15,0 0 1 0,0 0-2 16,0 0-4-16,0 0-4 15,0 0-3-15,-32-27 0 0,27 24-2 0,2-1 0 16,-1 1-4-16,1 0-2 0,-2 0-3 0,2 1-3 16,-1-2-5-16,-2-3 2 0,2 4-5 15,1 0 2-15,0 0 0 16,3 3 0-16,-1-2-3 0,1 2-1 16,-2 0 1-16,1-2-4 0,-1 2 0 0,1-1-1 15,-1 1 0-15,2-2-2 0,-1 2 1 16,1 0-1-16,-2 0 6 0,2 0-4 15,0 0 4-15,0 7-4 0,0 3 0 16,0 1 0-16,2-2 0 0,5 6 1 16,-2-7 0-16,3 6-1 0,1-3 1 0,-3-3 0 15,4 3 0-15,1 0 1 0,1-1-2 16,2 2 0-16,-1 0 0 0,1-1-1 16,-2-1 1-16,0-1 0 15,-1-1 0-15,-2 2 1 0,1-2-2 0,-2-2 1 16,3 4 0-16,-5-4 0 0,-3-4-1 15,1 6 1-15,-1-4 0 0,0-2 0 16,1 3 0-16,-4-5 1 0,0 0-1 16,0 0 2-16,2 1 2 0,-2 0 0 15,0 2 1-15,1-3 0 0,-1 0-1 16,0 0-2-16,0 0 1 0,-3-6-1 16,-7-7 0-16,0-1 0 0,1-6 1 15,-1 2-1-15,2 1 0 0,-1-5-1 16,-1 3 1-16,1-3-1 0,-1 1 1 0,0-2 1 15,0 2-6-15,0 0 5 0,-2 0-6 16,3 1 3-16,1 0 2 0,2 6 0 16,-3 1 0-16,5 3-2 0,0 2 2 15,-1-2-1-15,2 6 0 0,-1-6 2 16,2 6-2-16,-1 0 0 0,2 0 0 0,1 4 0 16,-2-1-2-16,2 1-1 0,0 0-1 15,-2-2-1-15,2 2 1 0,0 0 2 16,0 0 0-16,0 0 0 15,0 0 1-15,0 0-1 0,2 3 0 0,6 5 1 16,4 1-2-16,-4-4 3 0,10 1-2 16,0-3 1-16,1-3 2 0,10 0 1 15,-1 0-2-15,-1 0 1 0,0 0-1 16,-1 0-1-16,-2-3 2 0,-5 1-1 16,-2 2-1-16,-6-1 4 0,1 1-3 0,2 0-2 15,-8 0 1-15,5 0-1 0,-7 0 1 16,1 0-1-16,1 0 1 0,-3 0 2 15,0 3 0-15,0 0 3 0,0 0-1 16,-3-3 0-16,0 5-1 0,0 3 1 16,-6 6 0-16,-3 1 0 0,-3-1-2 0,0 0 0 15,-2 0 3-15,-1 1-6 0,-1 1 6 16,0 4-4-16,-1 3 0 0,-2 0 2 16,-1-1-3-16,2 3 0 15,1-2 1-15,0-3-1 0,4 0 0 0,1 1 1 16,1-2-1-16,0 2 0 0,2-1 1 15,0 0-1-15,3-5-2 0,0 0 0 16,2-6-7-16,2-5-5 0,1 3-20 16,1-4-40-16,8-2-75 0,12-1-140 15</inkml:trace>
  <inkml:trace contextRef="#ctx0" brushRef="#br0" timeOffset="28939.4012">17916 10481 305 0,'0'0'55'16,"0"0"-4"-16,0 0-10 0,0 0-6 16,0 0-8-16,-21-79-11 0,18 70-5 15,1 5-5-15,-2-4-1 0,2 5-2 16,0-1-2-16,0 0 0 0,2 4 1 0,0-1-2 16,0 1 2-16,0-2-2 0,-1 0 0 15,-2 1 0-15,2 1 1 0,-1-2 0 16,1 2-1-16,1-1 0 0,-2 1 0 15,2-1 0-15,-1 1 0 0,1-2 0 16,-2 2 0-16,2 0-1 0,-1-1 0 0,1 1-1 16,-2 0 0-16,2-2-1 15,0 2-1-15,-1 0-2 0,1 0 1 16,0 0 1-16,0 0-1 0,0 0 3 16,0 0-1-16,0 0 0 0,0 0-1 0,0 0 1 15,0 0 1-15,0 0 0 0,0 0 0 16,0 2 0-16,0-1 1 0,0 3 0 15,3 1 1-15,0-2-1 0,0 2 1 16,0-4 1-16,2 2-2 0,-2 0 2 16,1 0 0-16,-4-3 0 0,0 0 4 0,0 0-2 15,2 2 2-15,-1-2 3 0,1 2 3 16,-1-2 1-16,1 0 1 0,-1 1-1 16,1-1 0-16,-1 0-2 15,1 0 0-15,-1 0-2 0,1 0-1 0,-2 0 1 16,0-1-2-16,0-6-1 0,0 0 0 15,0 1-2-15,0-3-1 0,-2 4-1 16,-1 0-1-16,-3-2-1 0,3 4 2 16,-1 0-3-16,1 0-1 0,-5 3 0 15,-4 0-3-15,-3 0 3 0,-5 8 1 0,4 2 0 16,2 3-1-16,0 3 2 0,2 0 0 16,0 3-2-16,1-3-1 0,1 3 0 15,2-1 0-15,0 2 3 16,2-1 4-16,0 2-4 0,2-4 4 0,1 0-5 15,1-5 2-15,2-1 0 0,0 4-1 16,8-5 1-16,3 3 0 0,5-4 1 16,6-5 1-16,1 0-1 0,3-4 0 15,3 1-1-15,0-1 1 0,0 0-1 16,-2 1 0-16,-1 2 0 0,-5-1 1 0,-4 1-1 16,-4 1 0-16,-5 1-1 0,0 0 1 15,-2 1 0-15,-3-3 1 0,-2 8 1 16,-1 1 0-16,-6 4 1 0,-7 6-1 15,-6-4 1-15,-4-2-2 0,0 0 0 16,-3-2-1-16,0-5 0 0,4 0-2 16,6-3-3-16,6-3-7 0,0-3-13 15,-2 0-39-15,1 0-75 0,-1-8-142 16</inkml:trace>
  <inkml:trace contextRef="#ctx0" brushRef="#br0" timeOffset="29591.3393">18132 10817 372 0,'0'0'65'0,"0"0"-11"0,0 0-6 0,0 0-11 16,0 0-11-16,0 0-4 0,0 0-3 16,0 0-5-16,0 0-1 0,-57-73-5 15,56 71-3-15,1 2-3 16,0-1-1-16,0-1-2 0,0 0 0 0,0 2 0 15,0 0 0-15,0 0 0 0,6 7 1 16,1 6 0-16,3 6 0 0,-3 4 1 16,-1-3-1-16,0 3 0 0,-3 0 0 15,4 0 0-15,-4-7-1 0,1 1 1 16,-2-7 1-16,-1-5-1 0,1 2 1 0,-2-7 0 16,0 0 1-16,0 0 2 0,0 1-1 15,1-1 0-15,-1 0 0 0,0 0-2 16,0-14 1-16,0-4-1 0,0-6 2 15,0 5 1-15,0 1-1 0,0 6 1 16,-1-1 0-16,-1 2 1 0,1 4-2 16,1 3 1-16,0 4 0 0,-2-1-2 15,2 1 0-15,0-2-2 0,-1 1-1 16,1 0-1-16,0-1 1 0,0 1-1 16,0-1 1-16,0 2 1 0,0 0 0 0,0 0 2 15,0 0-1-15,0 12 0 0,3 5 0 16,3 7 0-16,-2 0-1 0,0 1 1 15,1 2 1-15,0 0-2 0,1 1-1 16,0-3 1-16,0 2-3 0,0-2 3 16,1-2-1-16,-3-7 0 0,0 0 1 15,-1-4-3-15,0-2 0 0,0 2-2 16,0-2-6-16,0-2-15 0,-1-3-36 0,1 0-85 16,-3-5-157-16</inkml:trace>
  <inkml:trace contextRef="#ctx0" brushRef="#br0" timeOffset="32716.0463">25451 12462 48 0,'0'0'26'0,"0"0"0"0,0 0 4 16,0 0 2-16,0 0 4 0,0 0 1 15,0 0 1-15,0 0 1 0,0 0-6 16,-19-37-3-16,19 37-3 0,-2-1-2 16,1-1-2-16,-1 1-2 0,2-1-3 15,-1 0-4-15,1 1-6 0,-2 0-5 0,2 1-1 16,-2-1-2-16,2 1 0 0,-2-2-1 16,2 2 0-16,0-2 1 0,0 2 2 15,0 0-1-15,0 0 2 0,0 0 2 16,0 0-1-16,7 5 2 0,5 5-1 15,5 2 1-15,4-1 0 0,2 0-2 16,4-1-2-16,2 1 1 0,3 0 0 16,1-1-2-16,0 1 3 0,1 0-4 15,-1-2 0-15,-1-2 0 0,1 0 0 16,-1-2 0-16,1 0 0 0,-1-2-4 0,0 0 2 16,-2 0 0-16,-1-3-1 0,-3 0 2 15,-7 0 0-15,-3 0 2 0,-3 0 1 16,-9-1 0-16,2-1 0 0,-6 2 0 15,0-1-2-15,0 1-1 0,0-3 0 16,0-2 0-16,-10 2 1 0,-8-1 0 16,-1 4 0-16,-4-2 1 0,0 2 0 15,0 0 0-15,3 0 1 0,-2 2-1 16,-1-1 1-16,3 2-1 0,4-2 0 16,-3 2-2-16,3 1 2 0,4-3-1 0,-6 2 1 15,-1 0 2-15,2 0-3 0,-6 0 1 16,0 0-1-16,-1 1-1 0,0 0 2 15,-2 2 0-15,0 0-1 0,0 0-1 16,1 2 1-16,2-1-2 0,-2 1 1 16,1 1 0-16,-2 0-1 0,1 1 2 0,0 3 0 15,1-2 0-15,-1-1 0 16,2-1 0-16,7-3 0 0,-1 0 0 16,8-3 0-16,3-1 0 0,2 1 2 15,4-3 0-15,-3 0 1 0,3 0 0 0,-1 0-2 16,0 1-1-16,1-1-2 0,0 0-1 15,0 0 0-15,5-6 0 0,1 2-1 16,7-4-2-16,-4 4-2 0,2 1-3 16,-1 0-6-16,2 1-7 0,-1 0-8 15,-6 1-7-15,5 1-11 0,-3 0-7 0,-1 0-5 16,0 0 0-16,-6 0 4 16,0 0 5-16,0 0-13 0</inkml:trace>
  <inkml:trace contextRef="#ctx0" brushRef="#br0" timeOffset="32994.731">25375 12491 234 0,'0'0'58'0,"0"0"-2"0,0 0-10 16,0 0-7-16,0 0-5 0,0 0 0 15,0 0-7-15,0 0-8 0,0 0-4 16,0 0-7-16,0-37-6 0,0 36-1 15,0 1 1-15,0 0 1 0,0 0 1 16,0 0 1-16,0 3-1 0,0 10 0 16,0 7 2-16,0 5-3 0,0-9 2 15,0 4-5-15,0-1 0 0,0-5-2 16,0 6 1-16,0-7-2 0,0 1 1 16,0 2-2-16,0-4-1 0,0 1-5 0,0-2-5 15,0 1-12-15,0-8-32 0,0 3-52 16,0-4-151-16</inkml:trace>
  <inkml:trace contextRef="#ctx0" brushRef="#br0" timeOffset="34695.4136">26474 12032 169 0,'0'0'53'0,"0"0"-6"16,0 0-3-16,0 0-6 0,0 0-3 16,0 0-6-16,0 0 2 0,0 0-7 15,0 0-5-15,-36-82-4 0,33 79-5 16,0 0-1-16,2 0-3 0,1 3-2 0,-1-1-1 16,1 1-3-16,-2 0-4 0,1-2 0 15,-5 2 0-15,-7 0 0 0,-3 5 2 16,-6 4 3-16,2 3-2 15,0 2 1-15,3 1 0 0,2-1 0 0,5-4 0 16,0 1 0-16,4-4-1 0,0 1 1 16,0 0 0-16,3-5 1 0,2 2-1 15,-3-3 1-15,2 3 0 0,1-2-1 16,-1 1 2-16,2-4-2 0,-1 0 0 16,1 0 0-16,0 2 1 0,0 0 0 0,0 3 3 15,1 3-2-15,8 3 3 0,4 2-1 16,0-4-2-16,4 1 1 0,2-2-1 15,0 3-2-15,1 1 1 0,-1-4 0 16,0 3-1-16,-1-3 2 0,-1 4-4 16,-5-6 2-16,0 1 0 0,-3 2 2 0,-3-1-2 15,2 2 1-15,-4-2-1 16,-2-5 2-16,-2 8 1 0,0-1 2 16,-10 4-2-16,-6 4 3 0,-4-4-3 15,-4-3 0-15,-4-3 1 0,-1-1-1 0,-2-1 2 16,1 0-1-16,1-3-2 0,2 0 1 15,1-3-1-15,7 0 0 0,0 0 0 16,7 0 1-16,1 0-1 0,1-3 0 16,5 3-4-16,1-2-8 0,4 2-7 15,0-5-12-15,9-2-32 0,14-2-42 0,10-2-54 16</inkml:trace>
  <inkml:trace contextRef="#ctx0" brushRef="#br0" timeOffset="35251.7252">26555 12351 475 0,'0'0'48'15,"0"0"-12"-15,0 0-9 0,0 0-7 16,0 0-7-16,0 0-4 0,0 0-3 0,0 0-3 16,0 0-1-16,-13-50-2 15,15 42 1-15,1 5-3 0,4-1 1 16,0 0 1-16,5 0-2 0,-2 3 1 16,-6 1 0-16,9 0-1 0,-7 0 0 0,4 0 1 15,6 0 0-15,-7 1 1 0,4 6 0 16,-5-3-2-16,-2 1 1 0,1 4 1 15,-4 0 1-15,0 7-1 0,-3-1 2 16,0 7-1-16,-7-1-1 0,-6 0 1 16,-4-1 2-16,-5 1-3 0,-1-1 2 0,-3 0 2 15,1-2-3-15,1 0 3 0,4-1-4 16,3-4 0-16,6-2-2 16,4-5 2-16,4-3-1 0,0 1 1 15,0-2 1-15,0 1-1 0,2 2 3 0,1-5-1 16,0 0 2-16,0 0 2 0,0 1-2 15,4 1 2-15,7 0-3 0,7-1-1 16,0-1-1-16,6 0 0 0,-1 0 0 16,0-5-1-16,-1 2 0 0,-6 0 0 15,1 0-1-15,-7 2 1 0,2 0-1 16,2-1 1-16,-4 0-2 0,2 1 0 0,-8-1-3 16,2 2-1-16,-6 0-2 0,0 0-5 15,0 0-9-15,1 0-27 16,5 0-34-16,-1 2-57 0,1 3-116 0</inkml:trace>
  <inkml:trace contextRef="#ctx0" brushRef="#br0" timeOffset="35475.7323">27040 12594 611 0,'0'0'30'0,"0"0"-13"0,0 0-8 16,0 0-7-16,0 0-4 0,0 0-12 16,0 0-26-16,0 0-107 0,0 0-148 0</inkml:trace>
  <inkml:trace contextRef="#ctx0" brushRef="#br0" timeOffset="40023.2187">22816 12568 99 0,'0'0'24'0,"0"0"0"16,0 0-1-16,0 0 2 15,0 0 4-15,0 0 1 0,0 0-2 0,0 0-5 16,0 0-7-16,0 0-7 0,6-14-6 15,-6 13-1-15,0 1-2 0,0-2 1 16,0 2 0-16,-6 0 0 0,0 0 2 16,-7 0-1-16,-5 0 1 0,7 2 2 15,-5 3 1-15,-3-1 0 0,3 0-2 0,-5 3 1 16,-1-2-1-16,2-3 2 0,-2 3 0 16,-1-2 3-16,-1 0-1 0,-1 2 0 15,-4-3-1-15,-2 1-3 16,-3 1 1-16,-1-1-4 0,-1 0 1 0,-3 0-2 15,0-1 1-15,-3 3-1 0,-2 2 0 16,-3-2 0-16,-1 2-2 0,-4 1 1 16,0 2-2-16,1-1 0 0,-1 2 1 15,2 1 0-15,0-2-1 0,3 2 3 16,0-2 0-16,3-2 0 0,2 2 0 0,1-3 2 16,2-1-2-16,5-1 0 15,2-1 1-15,0-1-1 0,3 1 1 0,3-1-1 16,1-2-1-16,1 3 1 15,-1-3-1-15,-1 1-2 0,2 2 2 0,-4 0-4 16,2 1-3-16,-3-2-6 0,0 1-9 16,0 1 1-16,5-1 3 0,5-1 7 15,3 2 7-15,6-3-2 0,4-1-1 16,2 1 0-16,4-2-1 0,-2 0 7 16,2 0 2-16,-1 0 1 0,-1 1 3 0,1-1-1 15,0 0 0-15,-1 0-8 0,1 2-10 16,-1-2-9-16,2 0-7 0,-1 0-4 15,1 0 0-15,0 0-3 0,0 0-7 16,0 0-10-16</inkml:trace>
  <inkml:trace contextRef="#ctx0" brushRef="#br0" timeOffset="40694.6054">22208 12007 229 0,'0'0'33'0,"0"0"-9"16,0 0-4-16,0 0 1 0,0 0 2 16,0 0 0-16,0 0-2 0,0 0-7 0,0 0-3 15,-86-38-3-15,68 38-3 0,2 0 1 16,0 4-2-16,2 1 2 0,1 2-2 15,-1 1 2-15,-4 3-2 0,1 1 1 16,1 0-2-16,-3 1 2 0,-1 3-2 16,1 0-1-16,-1 1 1 0,1 2-2 0,-1 0 2 15,1 1 0-15,3 1-1 0,-1 0 1 16,2 4-1-16,1-1 1 16,1 4-1-16,-3 2 2 0,3 0-1 15,-3 2 1-15,1-2-1 0,0-2 0 0,2 2 1 16,1-5-3-16,1 1 3 0,2-1-4 15,1-4 4-15,3-4-4 0,1-2-1 16,1-6-1-16,1-5-2 0,2 3 1 16,0-7-4-16,-1 0-5 0,1 4-7 15,0 1-8-15,0-1-26 0,0 2-38 0,0-6-57 16</inkml:trace>
  <inkml:trace contextRef="#ctx0" brushRef="#br0" timeOffset="41363.8017">21118 12094 240 0,'0'0'60'0,"0"0"-7"16,0 0-9-16,0 0-8 0,0 0-7 16,0 0-12-16,0 0-8 0,0 0-8 0,0 0-3 15,7-12 1-15,-11 20 1 16,-5 9 1-16,-7 5 0 0,-1 3 0 16,0 0 0-16,-5 3 0 0,0-1-2 15,0 0 2-15,-1 1-4 0,0-5 4 0,3 1 0 16,-2-5-1-16,1 0 2 0,2-3 1 15,-1-2-3-15,1-3 5 0,6-5-1 16,-1-2-1-16,3 0 3 0,1-4-1 16,-3 0 1-16,2 0-1 0,-5 0-1 15,6-4-1-15,-7-2 0 0,5-1 0 0,4 1-1 16,-2-6 1-16,3 5 0 0,3-3-1 16,-1-7-1-16,5 0 1 0,0-5-1 15,0-1-1-15,8 0 1 16,3 2 0-16,2 0 0 0,3 3 1 0,-1-1-1 15,2 6-1-15,-1 1 0 0,2 2-1 16,2 6-1-16,0 2 1 0,1 2-2 16,0 6 1-16,0 5 0 0,2 4-1 15,-1 5 2-15,-2 1 0 0,2 2-2 16,0 1 1-16,-2 2-6 0,2 0-1 0,1 0-9 16,1-2-18-16,-3 0-38 0,-1 2-51 15,0-3-126-15</inkml:trace>
  <inkml:trace contextRef="#ctx0" brushRef="#br0" timeOffset="42402.9541">22291 12005 238 0,'0'0'57'16,"0"0"-7"-16,0 0-12 0,0 0-9 16,0 0-8-16,0 0-5 0,0 0-2 15,0 0-4-15,0 0-2 0,0 0-1 16,72-87 0-16,-50 77-1 0,1 0-3 16,-1 2 0-16,-1-2 1 0,1 3-2 0,-5-1-3 15,4 1 3-15,-8 1-4 0,4 1 4 16,-7 4-2-16,4-1 0 0,-2 1 1 15,2 1-1-15,5 0 0 0,2 0 0 16,3 0 1-16,-2 1-1 0,1 2 6 16,0 2-6-16,-1 1 6 0,-2-2-8 0,2 1 2 15,-2 1 0-15,-1-1 2 16,1 0-1-16,-2 0-1 0,2 1 1 16,-2 0 0-16,1 1-1 0,3 0 1 15,0 1 0-15,-2-1 1 0,3 1-2 0,0-1 1 16,0 1 0-16,-1 0-1 0,1 1 0 15,0-2 0-15,2 2 0 0,-3 0 1 16,2 1-1-16,1-2 0 0,-2 3 1 16,-3 0-1-16,0-1 0 0,-4 1 0 15,0 1-1-15,-3 0 0 0,0 0 0 0,-4 4 0 16,0-1 2-16,-2 2 0 0,-2 1 1 16,1 2 0-16,-1-1 0 15,-1 1-1-15,-1-6 1 0,3 0-1 16,-4 2 0-16,1-7 2 0,2 7-2 0,-2-9 0 15,-2-2 1-15,2 2-1 0,-1-2 2 16,-1-2-1-16,2 1-1 0,-3-4 2 16,0 0-1-16,0 0 0 0,1 1 1 15,-1 1-1-15,2-2 1 0,-2 2 0 16,0-2-1-16,1 1 1 0,-1-1-2 0,0 2-1 16,3-2-1-16,-3 0-3 0,0 1-1 15,0-1-1-15,0 2-3 0,0-2 0 16,0 1-2-16,0 1-2 0,1 0-6 15,-1-1-9-15,2 5-10 0,-2-1-26 16,3 8-27-16,0-1-36 0</inkml:trace>
  <inkml:trace contextRef="#ctx0" brushRef="#br0" timeOffset="43432.1646">23205 11260 251 0,'0'0'66'0,"0"0"0"15,0 0-11-15,0 0-11 0,0 0-10 0,0 0-9 16,0 0-4-16,0 0-10 0,0 0 1 16,-18-48-8-16,17 47 2 0,1 1-3 15,0-1-1-15,-2-1-1 0,2 1-1 16,0-1-2-16,-1 1 0 0,1-1-1 15,0 2 1-15,-2-2 0 0,2 2 2 16,0 0 4-16,0 0-3 0,0 0 4 16,0 0-4-16,0 0 1 0,-1 5-1 15,1 2 1-15,0 7-2 0,-1 4 1 16,-1-4 0-16,2 6-1 0,-1 0 1 0,-2-2-1 16,2 2 1-16,1-1-1 0,0 2 0 15,0 2-1-15,0 6 2 0,0-2-3 16,0 1 2-16,0-1-2 0,0-2-1 15,0-1 0-15,0-7-1 0,4 1-2 16,-3-3-2-16,1-3-4 0,-1 2-7 0,-1-2-21 16,1 2-38-16,-1-8-35 15,2 6-53-15</inkml:trace>
  <inkml:trace contextRef="#ctx0" brushRef="#br0" timeOffset="44638.7697">23524 11359 387 0,'0'0'45'0,"0"0"-18"0,0 0-6 15,0 0-4-15,0 0-2 0,0 0-5 16,0 0-4-16,0 0-2 0,0 0 1 15,-36-52-2-15,36 52-1 0,0 0-2 16,-1-2 0-16,1 2 0 0,-2-1 0 0,2 1 0 16,-1-2 0-16,1 2 2 15,-3-1 0-15,3 1 3 0,0-2-3 16,-1 2-1-16,1-1 0 0,-2 1-2 16,1-2 2-16,-1 2-1 0,1-2 0 0,-4 0 1 15,0 0 0-15,0-1 0 0,-5 0-1 16,6 1 1-16,-1 1 1 0,-3-2-2 15,3 1 0-15,1 1 1 0,-2 1-2 16,1 0 1-16,-1 0 0 0,-5 0-4 16,-4 1 3-16,7 4-1 0,-2 4 0 0,0 2 1 15,4-3-2-15,-1 5-1 0,4-4 2 16,0 3 0-16,2 0 0 0,1 1 2 16,0 5-2-16,3-1 1 15,4 2 1-15,5-2-2 0,1-1 4 0,1 0-2 16,2-1 0-16,0-2 0 0,3 3 0 15,-3-3-3-15,1 1 2 0,-2-1 1 16,-1 1-2-16,-4 0 1 0,-3-3-2 16,0 1 2-16,-4-3 0 0,-3 2 1 15,0 5 2-15,-6-2-1 0,-8 4 3 0,0-4-1 16,-5-4 2-16,-3-2 1 0,3-2 0 16,2-3 0-16,1-1 2 15,-1-2 3-15,2-3 2 0,-3-8 2 16,4-3-3-16,5-3-4 0,4-4-2 0,5-4-3 15,0-2-3-15,6-3 0 0,10 2-5 16,1-1 2-16,6 0-3 0,5 3-2 16,4 0-4-16,1 4-3 0,0 2-3 15,0 3-3-15,-1 4 1 0,-3 3-6 16,-7 4 1-16,-2 2 4 0,-7 2 6 0,-1 2 9 16,1 0 4-16,-8 0 2 0,1 0 0 15,-6 0 1-15,5 0 2 0,0 0 3 16,-1 0 3-16,1 0 2 0,-5 0 1 15,0 0 1-15,0 0-2 0,1 0-1 16,1 0-2-16,-1 2-2 0,1 3 3 16,-1 2-4-16,1 6 1 0,-2 4-2 15,0 3-1-15,0 7-2 0,-2-1 0 16,-2 3 1-16,-1 0-2 0,1 1 1 16,1-1-1-16,-1-2-1 0,3-7 2 0,1-1-1 15,0-2 0-15,0-6 0 0,5 4 1 16,-2-7 0-16,4-4 1 0,1 2 2 15,2-6-1-15,7 0-1 0,2-4 1 16,3-10-1-16,-1-5-1 0,1-6 2 16,-3-2 0-16,0-6 1 0,-3 1 2 15,-2 0-1-15,-4 0 2 0,-4 1 3 16,-3 3 0-16,-3 0 0 0,-3 4 1 16,-6 3-4-16,-1 2-2 0,-4 6-2 15,-2 4-3-15,-4 4-3 0,-3 5-3 0,-2 5-6 16,-4 10-8-16,-3 5-24 0,6 6-38 15,1 2-75-15,11-1-120 0</inkml:trace>
  <inkml:trace contextRef="#ctx0" brushRef="#br0" timeOffset="44941.5054">24045 11528 538 0,'0'0'47'16,"0"0"-16"-16,0 0-10 0,0 0-7 15,0 0-5-15,0 0-4 0,0 0-4 16,0 0-2-16,0 0-1 0,0 0 0 15,22-48-1-15,1 44-5 0,0 3 1 16,1 1 0-16,-2 0-2 0,3-2 7 0,-1 1-5 16,4 0-11-16,-1-2-20 15,1 1-32-15,-8 1-52 0,2 1-64 16</inkml:trace>
  <inkml:trace contextRef="#ctx0" brushRef="#br0" timeOffset="45554.7689">24785 11130 578 0,'0'0'33'15,"0"0"-11"-15,0 0-9 0,0 0-4 0,0 0-4 16,0 0-4-16,0 0-5 0,0 0-1 16,0 0 1-16,0 0 2 0,-15-16 2 15,10 36 1-15,-1 6 3 16,0-1-5-16,-3 2 5 0,-2 1-6 0,0 1 1 15,-4-2 0-15,1 2 1 0,-5-1 0 16,1-3 0-16,-2 1 0 0,-1-4-1 16,2-2 1-16,-3-2 0 0,1-4 0 15,1-1 1-15,0-5 0 0,7-2 0 16,-4-2 1-16,1-4 0 0,5 0 0 0,-7 0 0 16,2-4 1-16,3-2-1 0,-1-1 1 15,2-2-2-15,2-2 0 0,2-1 1 16,-1 0-1-16,3-3-1 0,4 5 0 15,2-3-1-15,0-4-1 0,3 0 1 16,8 0-1-16,0 1 0 0,4 6-2 16,1 2 3-16,-2 4-2 0,4 0 1 15,2 3 0-15,1 1 0 0,7 0 0 16,-2 5 0-16,-1 2 1 0,-1 4-2 16,0 1 0-16,1 1 0 0,-3 1 0 0,0 1-2 15,-2 2 0-15,-1-1 0 0,-2 1-1 16,-2-1-3-16,-1-3 1 0,-2 1-3 15,-4-6-5-15,1 1-6 0,-3-3-9 16,-4-3-9-16,1 0-4 0,-3-3-1 16,5 0-12-16,0 2-18 0,4-2-22 0,0 0-47 15</inkml:trace>
  <inkml:trace contextRef="#ctx0" brushRef="#br0" timeOffset="45871.2564">24924 10978 457 0,'0'0'63'0,"0"0"-19"0,0 0-17 16,0 0-12-16,0 0-9 0,0 0-1 0,0 0-2 15,0 0 0-15,0 0 1 0,16 5 0 16,0 18-2-16,1 3 1 0,-1 0-2 16,2 3 1-16,-1 1-1 0,-4 3-1 15,-1 6 3-15,-1 0-3 0,-5 5 3 16,-3 1-3-16,-3 4-3 0,-2 1 2 0,-8 3-3 16,-7 0-1-16,-3 0-4 0,-2-2-3 15,-6-3-13-15,1-4-27 0,-3-3-59 16,-2-3-84-16</inkml:trace>
  <inkml:trace contextRef="#ctx0" brushRef="#br0" timeOffset="46378.2233">22978 11020 300 0,'0'0'63'0,"0"0"-20"0,0 0-10 16,0 0-10-16,0 0-7 0,0 0-7 15,0 0-3-15,0 0-1 16,0 0 0-16,-25 5 2 0,12 11 0 0,0 5 1 15,0 4-1-15,1 0 1 0,0 5 4 16,0 1 3-16,-1 3-3 0,3 1 3 16,0-1-8-16,2 0-1 0,3-1-2 15,0-1-2-15,4 0-2 0,1-2-2 16,0 1 0-16,4 0 0 0,6 5 1 0,3-2 2 16,5 1-1-16,1 0-5 0,5-3-2 15,4 0-7-15,2-3-6 0,0-2-32 16,6 0-47-16,2-1-56 0,2 2-100 15</inkml:trace>
  <inkml:trace contextRef="#ctx0" brushRef="#br0" timeOffset="48540.5048">23922 12722 237 0,'0'0'60'16,"0"0"-8"-16,0 0-10 0,0 0-8 0,0 0-4 16,0 0-8-16,0 0-4 15,0 0-4-15,0 0-4 0,0 0-1 16,1-10-2-16,-1 10-3 0,0-1-2 16,0 1-4-16,0-2 0 0,0 2-3 0,0 0 1 15,0 0-1-15,0 0 1 0,0 0 1 16,0 0 0-16,0 0 1 0,0 0 1 15,0 0 3-15,0 0 1 0,0 0 2 16,0 3 0-16,0 3 0 0,0 6 0 16,0 4-2-16,-3-1 0 0,-1 6-3 0,-3-1 2 15,-2 0-1-15,1 3 0 16,-7 1 0-16,2 2 1 0,-3 2-2 16,2 3 2-16,-5-1-2 0,1-2 0 15,0 3 1-15,-4-3 0 0,2-1-1 0,-2-3 1 16,-2 1 2-16,-1-3-2 0,-1 3 4 15,-3-3-4-15,-1-1-1 0,-4 1 1 16,2-2-1-16,-2-3 0 0,1-1 0 16,1-1 0-16,-3-3 0 0,0 0 0 15,-1 1-1-15,0-3 0 0,3-1 1 0,1 2 0 16,4-2-1-16,4 0 1 0,1 0-4 16,1 0 2-16,3 2-1 15,1 1-1-15,2-1 1 0,1-4 1 16,4 2-1-16,3-4 2 0,3-2 1 0,2 0 0 15,3-3 1-15,-2 0 1 0,2 0 0 16,-1 0 0-16,-1 2 0 0,1-2-2 16,-3 0 0-16,-2 0 2 0,1 0-4 15,2-2 2-15,-1-3 2 0,2 2-2 16,-1 0 2-16,1 0-2 0,2 3 0 0,-1-1-1 16,1 1 0-16,0-1-2 0,-2-1-2 15,2 0-2-15,-1 1-6 0,1 1-5 16,-2-2-3-16,2 2 4 0,-1 0 7 15,1 0 3-15,-2 0 6 0,1 0 0 16,-5 0 1-16,2 0 1 0,-2 0 1 16,-4 0 0-16,4 2 3 0,-7-1 0 15,3 1 2-15,4-2 1 0,-6 0 2 16,6 0 0-16,0 0-3 0,-6 0 0 16,6 0-3-16,-1 0-1 0,-3-2 1 0,5 1-3 15,1-1 0-15,0 2 0 0,4 0 0 16,-2-3 1-16,2 3-4 0,-2 0 0 15,0-1-9-15,1 1-9 16,-1-2-4-16,2 2-6 0,-1 0-34 0,1 0-25 16,0 0-42-16</inkml:trace>
  <inkml:trace contextRef="#ctx0" brushRef="#br0" timeOffset="49355.1421">24242 13550 239 0,'0'0'47'15,"0"0"-9"-15,0 0-5 0,0 0-6 16,0 0 2-16,-5-82 1 0,10 65-3 16,-2 1 0-16,-2 4-6 0,0-8-3 0,1 8-4 15,-2-3-2-15,0-3-2 0,0 1-1 16,-6-3-1-16,2 6-3 0,-4 3 0 15,-3-2-1-15,2 2 0 0,-4-1-1 16,2 3 1-16,0 3-2 0,3 2-1 16,-4 0-1-16,-4 3-1 0,1 1-1 0,-6 0 0 15,2 8 0-15,1 2-1 16,2 2 0-16,0 4 0 0,3 0-1 16,2 2 1-16,0 0-1 0,4 2 2 15,0 0 1-15,2-5 0 0,2 2-2 0,-1-7 2 16,3 3 0-16,-1-1-1 0,2-6 1 15,0 5-2-15,0-7 0 0,0 2-1 16,0-1 0-16,0-2 2 0,3 0 3 16,1 0 0-16,5-3 2 0,3 0 0 15,3-6 0-15,6-5 1 0,-2-1 1 0,-2 0-1 16,-3-2 0-16,4 1 0 0,-4-1-2 16,0 2 3-16,-2 4 0 15,-2 1 1-15,-4 2 0 0,-2 2-1 16,1 2 0-16,-5 1-2 0,0-2-1 0,0 2 0 15,6 0 0-15,1 0 1 0,0 4-1 16,5 7 0-16,-7 3 1 0,1 1-2 16,0 8-1-16,-3-1 1 0,1 4-3 15,-3 2 2-15,-1 0-4 0,0 3-1 16,0-2-2-16,0 0-2 0,0-1-4 0,0-3-9 16,-2-3-24-16,-1 3-38 0,-1-2-51 15,2 0-94-15</inkml:trace>
  <inkml:trace contextRef="#ctx0" brushRef="#br0" timeOffset="49796.291">24473 13323 504 0,'0'0'39'0,"0"0"-18"0,0 0-13 0,0 0-6 15,0 0-2-15,0 0-1 0,0 0-1 16,0 0 0-16,-83 33-2 0,75-13 2 16,-1 1 0-16,5 0-2 15,2 2 1-15,2-2-1 0,0-1-3 0,0 0 2 16,8-4-2-16,0-1 0 0,-1-3-2 15,2-2-1-15,3-2-5 0,-4-3 2 16,4 2 1-16,-2-5 0 0,-3-2 8 16,2 0 3-16,0-1 4 0,2-10 6 15,-1-2 2-15,3-6 2 0,-4 0 4 0,-2-2-2 16,-1-1 1-16,-3-1 0 0,0 2 1 16,0 5-1-16,-3-4-1 15,0 2-1-15,0-2-2 0,-9-1-2 16,0 3-2-16,-1 2-4 0,0 7-2 0,-1 2-3 15,2 4-4-15,-7 1-1 0,-3 2-8 16,0 0-5-16,-4 6-21 0,7 7-26 16,3-5-43-16,8 3-48 0</inkml:trace>
  <inkml:trace contextRef="#ctx0" brushRef="#br0" timeOffset="50194.738">24633 13062 528 0,'0'0'49'0,"0"0"-13"16,0 0-12-16,0 0-11 0,0 0-5 0,0 0-5 15,0 0-4-15,0 0-2 0,0 0 0 16,0 0 0-16,-27-25 1 0,25 36 0 15,0 7-1-15,2 1 1 0,0 3 0 16,0 5 0-16,4-4 3 0,3-2-4 16,1-1 1-16,1-3-5 0,2-3 3 0,-4-4 0 15,4-4 3-15,-2-1 3 16,4-5-2-16,6 0 2 0,0-2 0 16,3-7 1-16,-4-5-1 0,-2-2 2 15,-1-4-4-15,-5-1 4 0,-2 0-3 0,-2 4 5 16,-6-3-1-16,0 0 0 0,0 1-1 15,-8-6-1-15,-3 6 1 0,-2 3-4 16,-2 6 0-16,3 4-2 0,-5 2-5 16,-4 4 1-16,-2 9-6 0,-7 3-9 15,1 6-23-15,7 5-51 0,3-1-77 0,6 3-109 16</inkml:trace>
  <inkml:trace contextRef="#ctx0" brushRef="#br0" timeOffset="52198.3292">22249 12350 97 0,'0'0'16'0,"0"0"3"15,0 0 3-15,0 0 5 0,0 0-1 0,0 0 2 16,0 0 1-16,36-88-4 0,-35 85-2 15,1-2-5-15,-1 0-2 0,-1 5 1 16,0-1-7-16,0 1 0 0,0-2-1 16,2 0 1-16,-2 1-2 0,0 0-1 15,0-1 1-15,0 1 0 0,0-1-2 0,0 1 0 16,0-1-1-16,0 1-2 0,0 0 1 16,0-1 1-16,0-5-2 15,0 1 1-15,-2 1-1 0,1 2 2 0,1 3 1 16,-2-5 1-16,1 0 1 0,-1 0 1 15,0 1 0-15,2 4-1 0,-2-1-2 16,2 1 0-16,0-2-3 0,-1 2-1 16,1-1 0-16,-2 1-1 0,2-2-1 15,-1 2 0-15,1 0 0 0,-1 0 0 16,-1 0-1-16,1 0 0 0,-1 0-1 0,1 0 0 16,-2 0 2-16,0 3 0 0,-3 8 2 15,-1 2 3-15,0 3 4 0,-2 3 1 16,0 1 0-16,1 0-3 0,2 1-1 15,0 0-2-15,-1 1-1 0,1 0 1 16,-3 3-1-16,2 0 2 0,0 1-2 0,-1 3 0 16,0 0 2-16,2 0-3 15,2 0 3-15,1 0-4 0,0-2 1 16,3-3-1-16,0 0 0 0,0-1 2 16,3-2-1-16,1 0 0 0,4-1 0 0,-1 0 0 15,4 0-1-15,0-1 0 0,1 1-1 16,0 0 0-16,0-2-1 0,2 2 1 15,-1-1 0-15,1 1 1 0,1 1-1 16,-1-2 0-16,1 1 1 0,-1-1 0 16,1 0-2-16,-1 0 1 0,-1 0-2 0,1 0 2 15,0 0 0-15,-3-3 0 0,2 2-1 16,0-1 1-16,-1 0 3 16,1-2-4-16,-1-1 4 0,2 0-5 15,-5-6-1-15,-1 2 2 0,1-6-2 0,0 1 2 16,-2-1 0-16,-3-2 0 0,6 1 1 15,-5-2 0-15,-1-1-1 0,8 0 1 16,-6 0 1-16,0 0-5 0,5 0 2 16,-7 0-7-16,1 0-5 0,0 0-5 15,-5 0-15-15,0 0-16 0,0 0-37 0,7 0-28 16,-1 3-51-16</inkml:trace>
  <inkml:trace contextRef="#ctx0" brushRef="#br0" timeOffset="52870.5106">22385 12239 148 0,'0'0'27'0,"0"0"-6"0,0 0-5 15,0 0-1-15,0 0-2 0,0 0 1 16,0 0 6-16,0 0 4 0,0 0 1 16,0 0 1-16,-12-7-4 0,10 11-2 0,-1 4 4 15,-3 7 2-15,1-5 0 0,1 6-4 16,-2-1-4-16,1 1-5 0,-1 4-1 16,0-1-2-16,0 0-1 15,0-1-2-15,2 2-2 0,-2 0-1 0,2 1-2 16,1 0 5-16,0 3-4 0,0 1 4 15,2-1-5-15,1 3-3 0,0 0 3 16,0 2 1-16,0 2 1 0,0-1 0 16,0 1 0-16,4-1-2 0,0 0 0 15,4-1-1-15,0 0 0 0,1-2 0 0,0-1-1 16,2-2-2-16,-1-1 1 0,2-2 0 16,1-2 1-16,-1 2 1 0,2-1 1 15,-1-2-1-15,0 0 0 16,0 0-1-16,0-3 0 0,-2 2 0 0,1-2 0 15,-2 0-1-15,2 1 1 0,-2-1 3 16,-1 1-4-16,1 1 3 0,-2-2-2 16,-2-2-1-16,0-1-1 0,2-2 1 15,-3-2-1-15,2 2-1 0,-2-2-2 16,-2-5 0-16,0 0-2 0,-1 0-2 0,2 0 0 16,-1 0-6-16,0 1-3 0,-3-4-15 15,0 0-14-15,0 0-32 0,2 0-34 16,-2 1-127-16</inkml:trace>
  <inkml:trace contextRef="#ctx0" brushRef="#br0" timeOffset="54764.0246">20728 13808 234 0,'0'0'27'0,"0"0"-3"16,0 0-8-16,0 0-2 0,-45-86 1 15,30 73 0-15,-1 1 0 0,-1 2 5 16,-3 0-1-16,2 3 2 0,3 1-4 0,-1 3-4 16,-3 1-3-16,0 2-3 15,-6 0-4-15,2 2-1 0,2 6-1 16,2-1 1-16,-1 4-1 0,1-1 1 16,3 2-1-16,-1 2 0 0,3 0-2 0,0 1 2 15,4 2-1-15,4-6 0 0,-1 4 1 16,2-2-1-16,0-2 6 0,1 6-6 15,2-7 5-15,2-1-4 0,0 2 1 16,0-2 1-16,4 0 1 0,6-4 3 16,6 1-2-16,3-6 0 0,6 0 0 0,0 0-1 15,2-3-3-15,-1-5 0 0,1 0-3 16,-2-2 4-16,-1-1-2 0,-3 2 5 16,-1-1 1-16,-8 4 0 15,0-2 5-15,-4 4 2 0,-2-4 2 0,1 1 2 16,-4 5-1-16,4-6-1 0,-4 4-5 15,-2-1-1-15,2 1-2 0,-3 4 1 16,0-1-2-16,0 1-1 0,0-1-3 16,2-1-2-16,-2 1-2 0,0 1 0 15,1 0 0-15,-1 0 1 0,0 1 1 0,0 13 1 16,-3 7-2-16,-1 5 2 16,-2 2 3-16,0 0-5 0,2 2 3 15,0 1-4-15,1-1-4 0,0 1-3 16,1-2-8-16,2-8-8 0,0-2-18 0,0 3-37 15,0-9-48-15,6 6-71 0</inkml:trace>
  <inkml:trace contextRef="#ctx0" brushRef="#br0" timeOffset="55155.0099">20888 13755 470 0,'0'0'54'0,"0"0"-23"15,0 0-16-15,0 0-9 0,0 0-5 16,0 0 1-16,0 0-2 0,0 0 0 16,0 0-1-16,0 0 1 0,-77 95 3 0,73-72-3 15,2-4 2-15,1 1-4 0,1-2-1 16,0-6-1-16,0 4 1 0,0-6 0 15,4-4 0-15,2 0 2 0,-3-3 2 16,6-2-1-16,2-1 2 0,3-1-2 16,4-8 1-16,-5-3 0 0,-1-2 1 15,-1-1 0-15,-3-3 3 0,-4-2-1 0,-1 5-3 16,-3-4 4-16,0 1-4 16,0-2 5-16,-3-5 0 0,-3 6 1 15,-3-1 0-15,0 4-2 0,1 3 0 0,1 2-2 16,3 3-2-16,-2 0-3 0,-1 2-4 15,4 4-9-15,1-2-14 0,2 4-30 16,-1 0-62-16,1 11-97 0</inkml:trace>
  <inkml:trace contextRef="#ctx0" brushRef="#br0" timeOffset="55415.9773">21119 13851 591 0,'0'0'31'0,"0"0"-12"0,0 0-10 16,0 0-5-16,0 0-4 0,0 0 0 15,0 0 0-15,0 0 0 0,87-58-3 16,-57 52-2-16,5 2-5 0,0 1-5 15,-2 2-2-15,1 1-12 0,-3 0-18 16,-2 0-21-16,0 0-33 0,-9 0-19 0,-7 0-31 16</inkml:trace>
  <inkml:trace contextRef="#ctx0" brushRef="#br0" timeOffset="55654.2829">21276 13643 381 0,'0'0'85'16,"0"0"-20"-16,0 0-11 0,0 0-17 0,0 0-9 15,0 0-8-15,0 0-9 0,0 0-7 16,0 0-1-16,0 0-2 16,-34-21 0-16,34 29 2 0,6 8-5 15,3 4 2-15,4 3 0 0,-2-1-3 0,0 4 3 16,1 0-4-16,-1 2-1 0,-2 3-3 15,-1 0-18-15,-2 2-22 0,1-1-43 16,-4-3-65-16,1-2-126 0</inkml:trace>
  <inkml:trace contextRef="#ctx0" brushRef="#br0" timeOffset="56163.2478">22006 13553 641 0,'0'0'24'0,"0"0"-12"15,0 0-6-15,0 0-4 0,0 0-3 16,0 0 0-16,0 0 0 0,0 0-1 15,-87 34 1-15,68-7-1 0,3 4 1 16,-1 0 0-16,0 2 1 0,1 1-1 16,-1 1 0-16,-1-3 2 0,-1 1-4 15,0-1 5-15,-4-2-2 0,-1-2-1 16,-1-3 1-16,-1-5 0 0,3-3 0 16,-2-5 1-16,1-3 0 0,8-3-1 0,-4-4 2 15,1-2-1-15,3 0 0 0,-6-11 2 16,6-1-1-16,2-3 0 0,4-3-1 15,4 0-1-15,2-4 1 0,4 1-5 16,0 0 3-16,5 0-4 0,6 2 3 16,0 3 1-16,7 4 0 0,-2 1 0 0,4 2-1 15,1 7 0-15,1 2 1 16,3 0-1-16,-1 9 1 0,2 4-2 16,-1 2-1-16,-2 3 3 0,0 2-5 15,-1 1 5-15,1 0-4 0,-3 0-1 0,3 0-1 16,-1 1-6-16,-1-2-2 0,-1-1-8 15,-2-2-9-15,-2 0-12 0,0-2-15 16,-7-4-33-16,1-1-34 0</inkml:trace>
  <inkml:trace contextRef="#ctx0" brushRef="#br0" timeOffset="56352.6475">22137 13822 282 0,'0'0'11'0,"0"0"-20"16,0 0-26-16,0 0-33 0,0 0-88 15</inkml:trace>
  <inkml:trace contextRef="#ctx0" brushRef="#br0" timeOffset="56623.3804">22049 13529 539 0,'0'0'56'0,"0"0"-17"0,0 0-13 15,0 0-12-15,0 0-7 0,0 0-3 16,0 0-2-16,0 0 0 0,0 0 2 16,0 0-3-16,57 48 1 0,-46-14-3 0,2 2 2 15,-4 6-4-15,-2 1 3 16,-1 3 4-16,-3 4-5 0,-3 2 4 16,0 1-5-16,-7 3-2 0,-8 3-5 15,-4 4-3-15,-5 0-10 0,-5 3-25 0,-1 2-36 16,-5-3-63-16,-3-2-116 0</inkml:trace>
  <inkml:trace contextRef="#ctx0" brushRef="#br0" timeOffset="57064.0811">19652 13537 458 0,'0'0'43'0,"0"0"0"0,0 0-8 16,0 0-10-16,0 0-8 15,0 0-9-15,0 0-4 0,0 0-2 16,0 0-1-16,-5-31 2 0,-1 58 2 16,-1 15-1-16,-3 6 1 0,0 5-2 0,-3 3 1 15,0 3 1-15,0 1-4 0,0-3 2 16,4 0-3-16,5-4-5 0,2-3 1 15,2-3-2-15,6-1 4 0,8-3 1 16,6 0 1-16,3-4-3 0,6-2-3 16,4-3-9-16,2-4-11 0,2-6-31 0,5 1-45 15,3-8-49-15,0 1-122 0</inkml:trace>
  <inkml:trace contextRef="#ctx0" brushRef="#br0" timeOffset="57233.6057">20359 14628 512 0,'0'0'18'0,"0"0"-12"16,0 0-23-16,0 0-31 15,0 0-73-15,0 0-149 0</inkml:trace>
  <inkml:trace contextRef="#ctx0" brushRef="#br0" timeOffset="60619.2153">27633 9784 489 0,'0'0'40'0,"0"0"-1"15,0 0-9-15,0 0-9 0,0 0-5 16,0 0-12-16,0 0-6 0,0 0-1 16,0 0-2-16,0 0 3 0,-21-26 3 0,27 44 0 15,3 9 2-15,1 3 4 0,0 6-5 16,-3 5 4-16,-1 5-3 0,-3 1-2 15,0 0 0-15,-2 0-1 0,1 0 1 16,2-3-1-16,-1-1 1 0,1-2-2 16,1-5 2-16,1-4-2 0,-1-3 1 0,4-5-1 15,0-5-1-15,-1 0 0 0,-2-7 0 16,4-1-1-16,-1-2 2 16,-2-1-2-16,6-1-2 0,-1 1-4 15,-4-4-9-15,2-1-31 0,2 2-57 0,1-4-61 16,6-1-113-16</inkml:trace>
  <inkml:trace contextRef="#ctx0" brushRef="#br0" timeOffset="61791.1962">28480 10272 300 0,'0'0'49'0,"0"0"-9"0,0 0-9 0,0 0-4 16,0 0-3-16,0 0-2 0,0 0-2 15,-55-87-7-15,51 76-6 0,-1 2-1 16,2-1-1-16,-2-1 1 0,2 2 3 15,-1 0 4-15,2 4 1 0,-2-3 1 16,1 3-4-16,-3 0-4 0,-1-2-3 16,4 3-2-16,-6 1 0 0,3 2-5 15,-9 1 0-15,-4 0-2 0,-3 4 2 16,-7 10 0-16,2 4 2 0,-1 7 0 16,-1 2 2-16,2 3-2 0,-2 2 0 0,4 0-2 15,4-2 2-15,2-1-1 0,6-1 3 16,3-4-3-16,1-8 0 0,6-6 0 15,2 0-2-15,1-3 1 0,0 1 0 16,0 3 0-16,4-7 5 0,3 3 1 16,5-7 1-16,6 0 2 0,3-8 0 0,9-6 0 15,1-6-1-15,-2 0 0 0,-2-5-1 16,-3 0 3-16,-2-3-2 16,-4 2 1-16,-1-1 0 0,-4-1-1 15,0 3 2-15,-6 7-1 0,-1 1 1 0,-2 7 2 16,-2 5-4-16,-1 2 1 0,-1 3-6 15,0-2-2-15,0 2-3 0,0 0-2 16,2 0 0-16,-2 0 2 0,0 14 4 16,1 4-4-16,2 8 1 0,4 0-4 15,-1-1 1-15,4 1 0 0,4-2-1 0,1-1-7 16,4-1-7-16,1-5-21 0,5-2-17 16,-1-5-16-16,2-4-9 0,2-4 18 15,1-2 15-15,-1-2 26 16,-1-9 16-16,-3-2 18 0,-5-4 18 0,-4-1 8 15,-4-3 13-15,-7-4-5 0,-1 0-7 16,-3-4 5-16,0 0 0 0,0 2 3 16,-3 2-1-16,0 9-9 0,-3 2-8 15,1 5-3-15,2 4-7 0,-1-3-2 16,1 6-4-16,0-1-7 0,0 0-3 0,-1 3-3 16,-5 6-1-16,-1 11 3 0,-2 4 0 15,2 4-2-15,6 2 3 0,1 3 0 16,2-1-1-16,1-2-1 15,0-2 1-15,0-2-1 0,1-6 0 0,2-2 0 16,0-6 1-16,-2-4 0 0,3 4 1 16,-2-6 1-16,-1 0 2 0,2 1 5 15,-3-4 0-15,0 0 0 0,2 0 0 16,2-11-2-16,0-6-2 0,2-6 2 16,-3-1-1-16,3-1 0 0,-3 1 0 0,1-2 0 15,0 2-1-15,2 3 0 0,-1 4-3 16,2 3 0-16,1 3-1 0,0 4-2 15,3 1 0-15,5 3 0 0,0 3-2 16,6 3 3-16,-1 8-1 0,-2 2 1 16,0 6 1-16,0 1-2 0,-3 4 0 0,0 0-1 15,-5-2 2-15,0 3 0 16,-2-4 2-16,-4-6-2 0,-1 1 2 16,-1-7-1-16,-1-4 1 0,-1-1 1 15,-1-4 1-15,0 0 4 0,0 0 2 0,0 0-1 16,2 0 2-16,-2 0-5 0,1-11-2 15,0-7 0-15,2-5-2 16,3-1 1-16,-2 1-1 0,4-1 0 16,-1 2 0-16,3 1-1 0,-2 3-1 0,-2 6 0 15,3 1 0-15,-2 5-1 0,3 2-2 0,5-1 2 16,2 5 0-16,6 0 1 16,-4 2 0-16,0 5-1 0,-2 4 2 0,1 3-2 15,-4-1 1-15,2 2-3 0,-4 0-1 16,0 2-3-16,-1-3-3 0,-2 1-12 15,-3-4-14-15,2 1-15 0,-1-2-25 16,-1-2-8-16,-2 0-8 0,0-4-16 16,-4-4 10-16</inkml:trace>
  <inkml:trace contextRef="#ctx0" brushRef="#br0" timeOffset="62033.1793">29340 10199 310 0,'0'0'79'0,"0"0"-6"0,0 0-26 16,0 0-11-16,0 0-2 0,0 0-5 15,0 0-6-15,0 0-7 0,0 0-3 16,0 0-9-16,12-75-7 0,-12 75 0 16,2 0 1-16,-1 0 0 0,2 12 2 15,1 7 1-15,2 7-2 0,0-1 1 16,-1 2-1-16,0 1 2 0,1-2-2 16,1 1-1-16,-3-3-1 0,2-1-2 0,-2-3-2 15,1-5-2-15,-1-1-6 0,-1-5-7 16,-1-4-17-16,1-1-17 0,-3-4-10 15,0 0-11-15,0 0 2 0,6 0-3 16,-1 0-1-16,2-3-5 0</inkml:trace>
  <inkml:trace contextRef="#ctx0" brushRef="#br0" timeOffset="62271.1231">29448 10144 169 0,'0'0'62'16,"0"0"0"-16,0 0-5 0,0 0-1 15,0 0-7-15,0 0-3 0,0 0-3 16,0 0-9-16,0 0-10 0,0 0-7 16,28-66-7-16,-28 64-3 0,0 0-6 15,2 1-2-15,-2-1-3 0,0 2-1 0,0 0 3 16,0 0 2-16,0 0 2 0,-2 10-2 16,-2 5 0-16,0 0 0 0,-2 0-2 15,0-1 0-15,3-1-3 16,-1 4-1-16,1-6-5 0,2-7-8 0,1 7-20 15,0-1-36-15,0-1-49 0,1 2-104 16</inkml:trace>
  <inkml:trace contextRef="#ctx0" brushRef="#br0" timeOffset="62715.1049">29741 9525 383 0,'0'0'63'0,"0"0"-4"16,0 0-12-16,0 0-13 0,0 0-6 15,0 0-6-15,0 0-5 0,0 0-5 0,0 0-4 16,0 0-5-16,-3-73-4 0,3 73 0 15,0-2-3-15,0 2 4 0,-2 0-1 16,0 2 1-16,-1 10-1 0,0 8-1 16,-1 6-1-16,-1 1-2 0,1 1 1 15,-2 4 2-15,-2 3-3 0,0 0-5 16,1 0-12-16,0-1-21 0,0-4-49 16,2-3-53-16,2-9-126 0</inkml:trace>
  <inkml:trace contextRef="#ctx0" brushRef="#br0" timeOffset="63111.6189">29915 10065 558 0,'0'0'44'0,"0"0"-12"16,0 0-9-16,0 0-16 0,0 0-6 16,-93-4 0-16,74 11-1 0,0 3-1 0,3 1 1 15,4-1-5-15,1-1 1 16,5 0-1-16,3 2 0 0,0 5 2 16,3 1-2-16,0 3 0 0,3-2 0 0,6-2 4 15,3-2-1-15,2 0 1 0,2-2 1 16,3-2 0-16,0 1 0 0,0-4 0 15,-6 2 0-15,0-4 1 0,-5 0 1 16,0 0-1-16,2-1-1 0,-6-3 1 16,0 2 1-16,-4-3 1 0,0 5 1 0,-1 4-1 15,-8 2 1-15,-7 4-3 16,-5-3 0-16,-1-1-2 0,-4-2 0 16,0 1-5-16,0-2-4 0,5-1-17 15,4 0-39-15,8-4-65 0,8 3-94 0</inkml:trace>
  <inkml:trace contextRef="#ctx0" brushRef="#br0" timeOffset="63404.0679">30625 9771 598 0,'0'0'36'16,"0"0"-7"-16,0 0-11 0,0 0-14 15,0 0-5-15,0 0 0 0,-77-6 0 16,63 25 0-16,3 5 6 0,7 7-4 0,3 4 2 16,1 4-4-16,0 3-4 0,4 2-1 15,5-1-1-15,1 1 1 0,1 1 2 16,1-3 1-16,2-3-4 0,-2-2-6 15,1-4-13-15,-4-4-19 0,-4-10-32 16,0 0-40-16,-2-6-48 0</inkml:trace>
  <inkml:trace contextRef="#ctx0" brushRef="#br0" timeOffset="63963.2262">30352 10136 402 0,'0'0'27'16,"0"0"-18"-16,0 0-2 0,0 0-2 0,0 0 0 15,97-50 2-15,-73 45 0 0,2-2 0 16,1 0-1-16,5-3-7 16,1 0 4-16,5-2-1 0,-4-4-4 15,0 2 5-15,-4-4-3 0,-4 0 1 0,-4 2 2 16,-2-2 1-16,-7 1 2 0,-1 4 3 15,-6 0 7-15,-4 4 1 0,0 4-2 16,-2-7 3-16,0 6-4 0,0 1 2 16,0-5-3-16,-2 7-5 0,-5 0-2 15,-7 3-3-15,-1 0 4 0,-5 11-5 0,3 5 3 16,-1 3-4-16,4 2-3 0,2 2 1 16,4 3-2-16,2 1 2 0,3 1-2 15,3 4 2-15,0 0-1 16,4 2-1-16,2 1-3 0,3 0 2 0,1-2-3 15,-3-4 0-15,2-1-2 0,-5-9 1 16,1-4-3-16,-1-6 4 0,-3-5 3 16,1 1 6-16,-2-5 9 0,0 0 4 15,0 0 0-15,0 0-3 0,0-1-4 16,-10-8-3-16,-1-5 3 0,-2-4 2 0,0-2 3 16,6 2-2-16,1 3 0 0,3 0-3 15,2 4-3-15,1-2-1 0,0-2-3 16,3 7-1-16,6-4-1 0,2 7-1 15,6 3-1-15,7 1 2 0,-1 1-1 16,1 6 1-16,1 3-2 0,-1 7 0 16,1 0-1-16,-4 4-1 0,0-1-2 15,-2 1-3-15,-5 1-9 0,0 1-12 16,-3-3-32-16,-1 2-47 0,-4-4-52 16,-2-1-112-16</inkml:trace>
  <inkml:trace contextRef="#ctx0" brushRef="#br0" timeOffset="65770.6265">31037 10440 411 0,'0'0'55'16,"0"0"-18"-16,0 0-2 0,0 0-12 0,0 0-1 15,0 0-5-15,0 0 0 0,0 0-7 16,0 0-2-16,36-83-2 0,-32 69-2 15,4-3 1-15,-2 1 0 0,2-2 0 16,-1-1-2-16,0-2-1 0,2-2 0 16,0-1-1-16,-1 0 0 0,1-2 0 15,1 0 0-15,-1 0-1 0,0 2 1 0,-2 2 1 16,-3 5 0-16,-1 9 2 0,-2-3-1 16,-1 7 0-16,0-3-1 0,2 3-1 15,-2 4-2-15,0-1 0 16,0 1 0-16,0 0-1 0,-8 3 2 0,-4 12-1 15,-2 4-1-15,0 4 0 0,4 4 0 16,0 4-3-16,1 1 1 0,5 1-4 16,1 0 0-16,2-1-2 0,1 0-3 15,0-5-3-15,5-2-3 0,4-5-4 16,-2-5-6-16,2-5-3 0,-2-2-1 0,3-4 5 16,-3 1 9-16,-2-4 11 0,-1 1 7 15,1-2 5-15,-1 0 2 0,4-6 3 16,3-3 3-16,-4-3 2 0,1 1 0 15,0-1 1-15,0-2-1 0,3 2 0 16,3-3-6-16,1 1 3 0,0 2 2 0,1 0-3 16,-1 1 6-16,-4 2-3 15,1 2 0-15,-5 1-1 0,0-1 1 16,2 2 0-16,-6 2-1 0,3-1 0 16,-6 4-2-16,0-1-3 0,0 1-3 0,0 0-1 15,1-2-3-15,-1 2 0 0,0 0 0 16,-8 0 0-16,-4 10-2 0,-5 2 1 15,2 1-4-15,2 2 2 0,-1 0-3 16,3 2 3-16,2 2 0 0,3-8-4 16,1 3 2-16,2-3-3 0,3-1 3 0,0 6 3 15,0-5-2-15,2 4 4 0,2-8-2 16,-1-2-2-16,3 1 3 16,-2-3-2-16,-1 0 3 0,1 0 4 0,-4-3-1 15,0 0 2-15,0 0 0 0,2 0 0 16,-1 0 4-16,2 0-4 0,-1-6-2 15,1-5 1-15,1-4 0 0,0 2 0 16,3-6 2-16,1 1-4 0,0 0-1 16,4-1 0-16,-2 1-1 0,3 0 0 15,3 1-1-15,-1 1 1 0,2 3-2 0,-1 3 0 16,-2 4-1-16,1 1 0 0,3 5 1 16,2 0 0-16,4 0-1 0,-1 6 0 15,-1 2-1-15,-5 1-1 16,0 2-1-16,-2 3 2 0,-2-1 1 0,-2 2 1 15,1 0 1-15,-5-3-1 0,-3 2 1 16,-1-5 0-16,-3 3 0 0,0-1 1 16,0 0 1-16,-3 4 0 0,-5-3 3 15,-2 0-1-15,-2-4 1 0,5-3 0 16,-6-5 1-16,3 1 3 0,-2-1-1 0,-5-1 1 16,8-6-1-16,-4-3-1 0,5-5-1 15,5-3-2-15,0-6-2 0,3 0 1 16,0 0-2-16,8 0 0 0,4-1-3 15,1 1 2-15,4 1-3 0,2 2 1 16,1 4-3-16,3 4-1 0,-1 2-2 16,3 6-2-16,-2 4 1 0,-3 1-1 15,-1 1-1-15,0 9-3 0,-5-1-4 16,0 4-1-16,-2 2 4 0,-3 0-1 16,1 2 9-16,-3 0 1 0,-2-5 4 0,0 1 1 15,0 0 2-15,-2-5 0 0,4 5 1 16,-4-5 2-16,-2-5-1 0,2 2 5 15,-3-5 2-15,0 0 4 0,0 0 0 16,1 1 0-16,1 0-1 0,-1 1 0 16,1-1 0-16,-2 1 1 0,1 0-1 15,-1-2 0-15,2 1 1 0,-2-1-2 0,1 0-3 16,2 0-3-16,4-3-3 16,0-6 4-16,2-5-6 0,-3 3 7 15,0-2-5-15,-1-1 0 0,-2 4-1 0,-1-7 1 16,-1 6-1-16,-1 5 2 0,0-5 0 15,0 6-6-15,0-1 3 0,0 1 0 16,0 5-3-16,0-2 5 0,0 2-4 16,0 0 1-16,0 7 1 0,-4 9-6 15,-4 4 4-15,2 1-7 0,1-1 6 0,1-4-1 16,2 1-1-16,1 0-1 0,1-6-2 16,0 7-1-16,0-7-2 15,1-3 6-15,7 5-4 0,-4-7 8 16,7 3-3-16,-3-5 1 0,2-4 3 0,6 0-1 15,-2 0 6-15,5-4-5 0,-3-5 4 16,0 0-2-16,-2-4-1 0,2 1 1 16,-1 0-1-16,1-3 0 0,-2 0 0 15,2 0-1-15,-1 1 1 0,0 0 1 16,-3 5 0-16,-2 2 0 0,-3 2 0 0,-4 1 1 16,1 4-3-16,-4 0-2 0,0 0 2 15,5 0-1-15,1 4 1 0,2 7 1 16,1 6 1-16,-5 1-2 0,-1-5 1 15,-1 4-1-15,-2 3 2 0,0-2-4 16,0 2 2-16,0-4 0 0,0-5 0 16,-2 0 0-16,-1-1 2 0,2-5-2 15,1 1 3-15,0-6 1 0,-2 0 3 16,2 0 1-16,-1 0 0 0,-1 2-2 16,-2-2 0-16,-1-8 1 0,-1-1-1 0,0-6-1 15,4-3-2-15,2-1-1 0,0-5-1 16,3 3 0-16,5 1-1 0,3 2 0 15,1 3-1-15,2 1 0 0,-4 6-1 16,3 2 0-16,3 5 1 0,-1 1-2 16,5 0 1-16,-4 6-1 0,-2 3 1 0,-2 3 0 15,-1 1 0-15,0 3-1 0,-6-5 2 16,0 2-1-16,0 1 1 16,-3-4 0-16,1 1 1 0,-2 0 0 15,-1-5-1-15,0 0 2 0,0 0-1 0,0-6 1 16,0 0 2-16,0 0 2 0,0 2-1 15,0-2 0-15,0 0-1 0,0 0 0 16,-1-5 1-16,-1-7-1 0,1-6 0 16,1-1-1-16,0-5-1 0,6 1 1 15,1 3-3-15,2 4 2 0,2 1-2 0,-2 4 1 16,1 3-1-16,0 3-1 16,2 5 0-16,5 0-1 0,0 5 2 15,5 9-1-15,-3 3 1 0,-2 4-3 16,0 3 8-16,-5 2-3 0,0 3-2 0,-1 1-21 15,-2 2-39-15,-2 0-84 0,-4 0-159 16</inkml:trace>
  <inkml:trace contextRef="#ctx0" brushRef="#br0" timeOffset="65956.03">32830 10671 589 0,'0'0'3'0,"0"0"-7"16,0 0-12-16,0 0-69 0,0 0-189 16</inkml:trace>
  <inkml:trace contextRef="#ctx0" brushRef="#br0" timeOffset="67503.0772">25994 14118 169 0,'0'0'53'0,"0"0"-3"0,0 0-3 15,0 0-2-15,0 0-4 0,0 0-4 0,0 0-4 16,0 0-8-16,0 0-9 0,0 0-6 16,-3-67-4-16,-6 61-1 0,-2 5-3 15,-5 1-2-15,0 0 0 0,-3 7-1 16,1 4 0-16,2-1-3 0,3 2 2 15,1 4 0-15,4-1-1 0,0 2 5 16,2 2-2-16,2 1 0 0,0-5 4 16,2 2-4-16,2 1 1 0,0-1 1 15,2 4-2-15,4-3 2 0,2-4 0 16,4-2 0-16,-1-2-1 0,3-2-1 0,1 2 0 16,1-3 1-16,2-1 0 0,-7-2 1 15,5 1 0-15,-1 0-2 0,-3-2 2 16,5 1-2-16,-6-1-2 0,-2 2 2 15,-1-1-2-15,0 3 1 0,-1-1 3 16,-4-3 1-16,0 1 2 0,-3 1-1 16,0 6 0-16,-8 1 2 0,-6 2-1 15,-2-5-1-15,-4 0 3 0,-3-3-5 16,-3 0 1-16,1-4-1 0,-3 0-2 16,1 0 2-16,1-2-1 0,7 0-1 0,3 0 0 15,5-4-3-15,5 2-8 0,2 1-24 16,4-6-58-16,9-2-74 0,11-4-112 15</inkml:trace>
  <inkml:trace contextRef="#ctx0" brushRef="#br0" timeOffset="67798.8474">26257 14437 538 0,'0'0'56'0,"0"0"-19"16,0 0-10-16,0 0-6 0,0 0-5 15,0 0-3-15,0 0-2 0,0 0-4 0,0 0-4 16,0 0-2-16,-11-44-3 0,11 44 0 16,0 0-1-16,0 0 2 0,0 9 0 15,0 8 1-15,0 4 1 16,0 3-2-16,0 2 1 0,0 0 2 0,-2 2-5 15,0-1 4-15,0 0-8 0,1-4-5 16,-1-5-6-16,2-2-16 0,0 1-22 16,3-6-37-16,3 6-36 0,0-9-47 15</inkml:trace>
  <inkml:trace contextRef="#ctx0" brushRef="#br0" timeOffset="68219.0671">25263 14986 537 0,'0'0'46'0,"0"0"-12"0,0 0-10 15,0 0-9-15,0 0-3 0,0 0-6 0,0 0-3 16,0 0 1-16,0 0 0 0,82-52-1 15,-40 44 2-15,4 0-3 0,3-3 0 16,6 2-1-16,5-3-2 0,-1 1 2 16,3 0-1-16,0-2 0 0,2 1-2 15,0 2 0-15,1 0-1 0,0 3-2 0,-1-1-7 16,0 4-13-16,-2-1-15 0,-4 0-38 16,-1 2-42-16,-4-1-75 0</inkml:trace>
  <inkml:trace contextRef="#ctx0" brushRef="#br0" timeOffset="69663.5531">25195 15355 309 0,'0'0'67'0,"0"0"-12"0,0 0-13 15,0 0-5-15,0 0-11 16,0 0-5-16,-25-80-7 0,16 74-5 0,-8 1-3 15,0 3-6-15,-5 2-3 0,-5 3 0 16,3 7 1-16,1 3 0 0,1 6 1 16,1 2-1-16,3 2-1 0,1 1-2 15,4 0 3-15,2 2 0 0,5 0 0 16,4-4 0-16,2 0-1 0,2-2 1 0,8-4 0 16,1 0-1-16,3-5 2 0,3 1 0 15,3 0 0-15,-1-5 1 0,1-1-4 16,2-1 0-16,-9-3-1 0,1 3 2 15,2 0 4-15,-6-2 0 0,5 2-1 16,-7 0 0-16,0 2-1 0,-1-2 0 16,-4-2 1-16,-1 2 0 0,-2 0 2 15,0 5 0-15,-4 2 1 0,-3 0 0 16,-2-2 0-16,-2-3 0 0,-1-4 1 16,-2 2 0-16,5-2 0 0,2-2 1 0,-3-1-1 15,4 0 3-15,-5 0-3 0,2-3 2 16,1-5 1-16,1 3-1 0,3-6-1 15,-2 0-2-15,6-2 0 0,0-7-1 16,0 3 0-16,10-6-2 0,2 4 2 16,0 2-2-16,3 3 1 0,-4 4 0 0,3 2 0 15,-1 4 0-15,-2 1 0 0,5-1-1 16,2 4 0-16,-2 0 0 16,5 8-1-16,-3 1 0 0,-1 5 1 15,-2 0-2-15,0 2 1 0,-1 4 0 0,-2 0 0 16,-1 1-1-16,-4-1-2 0,0 1-1 15,-3-6 0-15,-2 0-7 0,-2 2-6 16,0-6-24-16,0 4-35 0,-5-1-49 16,0-7-89-16</inkml:trace>
  <inkml:trace contextRef="#ctx0" brushRef="#br0" timeOffset="69839.8701">25239 15448 480 0,'0'0'33'15,"0"0"-18"-15,0 0-11 0,0 0-13 16,0 0-10-16,0 0-9 0,0 0-19 0,0 0-46 16,0 0-77-16</inkml:trace>
  <inkml:trace contextRef="#ctx0" brushRef="#br0" timeOffset="70246.4989">25477 15547 526 0,'0'0'47'15,"0"0"-18"-15,0 0-11 0,0 0-11 16,0 0-7-16,0 0-3 0,0 0 0 15,0 0 0-15,0 0 2 0,0 0 0 16,-17 42-1-16,16-15 0 0,-3 1-1 16,-2 0-2-16,2 0 1 0,-2-2-1 0,0-3 1 15,3-7 1-15,0-1 0 0,0-6 1 16,1-4 1-16,2 0 1 16,0-5 4-16,-2 0 1 0,2 0 0 15,0 0 1-15,0 0 0 0,0-13-1 0,0-5-1 16,6-6 1-16,0 2 0 0,-1-5 2 15,3 4-1-15,2-2 0 0,-2 0-1 16,1 4-1-16,0 2-1 0,-1 6 0 16,3 2-3-16,-4 5-1 0,4 4-1 15,5 2 1-15,2 0-2 0,2 5 0 0,0 10 1 16,-1 4-2-16,-2 2 0 0,1 5-1 16,-4 1-2-16,-1 2-3 0,-4 1-11 15,-3-2-26-15,-3 2-45 16,-3-1-62-16,0 0-118 0</inkml:trace>
  <inkml:trace contextRef="#ctx0" brushRef="#br0" timeOffset="70779.5901">26216 15483 363 0,'0'0'64'0,"0"0"-18"0,0 0-5 16,0 0-10-16,3-87-7 0,-8 72-5 0,-1 0-7 15,-3 3-4-15,-2 2-5 0,2 4-3 16,-5 2-2-16,-3 4-4 0,-2 0 3 15,-3 7-2-15,0 6 1 0,2 2 1 16,3 4-2-16,-1 1 1 0,4 1 1 16,0 2-2-16,2-2 2 0,2 2-2 0,1 0 3 15,3-2-3-15,2-4 1 16,2-2-3-16,1-4 2 0,1-5 1 16,0 5-1-16,0-6 2 0,1 3-1 15,4-1 2-15,-2-3 2 0,8-3 2 0,2-1 2 16,6-3 0-16,1-6 2 0,1-2 2 15,-4-1 2-15,0-3 2 0,-2 0 0 16,1 0 2-16,-3 0 2 0,-2 4 1 16,-2 2-1-16,-3 3-2 0,-3 3-1 15,0 0-4-15,-3 3-3 0,0-2-3 0,0 2-2 16,2 0-1-16,0 0-1 0,2 0 0 16,0 6 1-16,1 8-2 15,-2 6 1-15,-2 2 1 0,-1 4-2 16,0 3-2-16,-3 0-2 0,-3 1-10 0,1 0-11 15,-2-2-21-15,1 1-45 0,1-5-72 16,1-1-113-16</inkml:trace>
  <inkml:trace contextRef="#ctx0" brushRef="#br0" timeOffset="71151.2883">26350 15487 582 0,'0'0'41'0,"0"0"-15"16,0 0-11-16,0 0-9 0,0 0-5 16,0 0-2-16,0 0 0 0,0 0-1 0,0 0 1 15,0 0-1-15,-43 76 1 0,38-49-2 16,2 1-3-16,2-4-2 0,1-6 0 15,0-3-1-15,3-1 0 0,1-6 2 16,5 4 1-16,-1-9 1 0,4-3 3 16,7 0 1-16,-2-3 0 0,5-9 1 0,-4-2 2 15,-3-3 2-15,-2-2 3 0,-1-3 2 16,-5-1 0-16,-1-2 1 0,-3-2-1 16,-3-1 1-16,0 1 0 15,0 1-1-15,-5 3-2 0,0 5-2 0,-4 1-3 16,0 5-2-16,-1 3-3 0,3 3-2 15,-7 1-9-15,-7-1-28 0,1 5-73 16,0-1-186-16</inkml:trace>
  <inkml:trace contextRef="#ctx0" brushRef="#br0" timeOffset="71740.1766">26849 14440 576 0,'0'0'36'16,"0"0"-5"-16,0 0-7 0,0 0-9 15,0 0-8-15,0 0-5 0,0 0 0 16,0 0-2-16,0 0-2 0,0 0 2 16,62-61-2-16,-26 52 0 0,6 0-1 15,1 1-1-15,-1 0-1 0,2 3-3 0,-7-3-6 16,-3 3-7-16,-4 3-11 0,-11-2-22 16,-2 4-24-16,-7 0-30 0,-5 0-25 15,-3 4-60-15</inkml:trace>
  <inkml:trace contextRef="#ctx0" brushRef="#br0" timeOffset="71917.3659">26862 14652 513 0,'0'0'70'0,"0"0"-20"0,0 0-19 16,0 0-11-16,0 0-10 0,0 0-7 15,0 0-1-15,91-13-3 0,-55 2-4 16,6 2-12-16,7 1-28 0,5-1-98 16,6 3-156-16</inkml:trace>
  <inkml:trace contextRef="#ctx0" brushRef="#br0" timeOffset="72579.3227">28464 13359 368 0,'0'0'0'0,"0"0"30"16,0 0-30-16,0 0 34 0,0 0 9 16,0 0-9-16,-60-80-10 0,49 67 0 15,4 6-1-15,-4-4-4 0,-1 2-3 16,5 3-4-16,-9 2-5 0,1 2-3 0,-2 2-1 16,-2 2-1-16,-1 6-1 0,1 5 0 15,5 1-1-15,-2 2 0 0,6 1 0 16,1 1-1-16,0 1 0 0,7-3 1 15,-1 2-1-15,3 0 1 0,0 2-1 16,4 4 0-16,4-3 1 0,3-1 0 16,2-3 0-16,2-2 1 0,2 0 0 15,3-3 0-15,0 3-1 0,-1-5 1 16,0 3-1-16,-1-4 0 0,-2 2 0 16,-5-3 0-16,0-1 0 0,-5-1 0 0,-2 3 0 15,1-4 0-15,-4-2 0 0,2 1 2 16,-3 1-1-16,0 1 2 0,-2 3 0 15,-6 4-2-15,-6-4 1 0,-6 3 0 16,-3-5-3-16,-1 2 2 0,0-6-3 16,0 3-3-16,7-2-2 0,6-3-6 0,7 1-8 15,4-2-26-15,-1 0-37 16,1 0-30-16,0 0-26 0,7-5-22 16</inkml:trace>
  <inkml:trace contextRef="#ctx0" brushRef="#br0" timeOffset="72922.9496">28558 13587 324 0,'0'0'92'0,"0"0"-17"15,0 0-13-15,0 0-20 0,0 0-14 0,0 0-9 16,0 0-8-16,0 0-3 0,0 0 0 16,0 0-4-16,62-32-2 0,-59 30-2 15,3 1-3-15,0 1 1 0,4 0 0 16,4 3 0-16,4 7 2 0,-4 2-2 15,-2 2-1-15,-3 3 2 0,-1 0-2 16,-2 1 1-16,-3-3 2 0,-3 2 0 16,0 3 0-16,-2-2 0 0,-8 6 2 15,-1-4-2-15,-3-2 1 0,-1-3 1 16,-1 0-2-16,-2-1 1 0,5-5 3 0,2-1-4 16,4-3 1-16,4-3-1 0,0 1-1 15,3-3 1-15,0 0 2 0,0 0 0 16,1 2-1-16,15-2 1 15,7 0-5-15,11 0 2 0,2 0-2 0,4-3-4 16,2-3-1-16,0 0-13 0,3 3-33 16,-7-2-56-16,-2 3-73 0,-12 1-96 15</inkml:trace>
  <inkml:trace contextRef="#ctx0" brushRef="#br0" timeOffset="73319.244">27559 14332 551 0,'0'0'48'15,"0"0"-11"-15,0 0-10 0,0 0-10 0,0 0-9 16,0 0-3-16,0 0-3 0,0 0-2 16,23-81 2-16,12 73 0 0,10 1-1 15,12 3 2-15,11 1-1 16,9 0-1-16,8 0-1 0,4 1 0 0,5-3 0 15,5 3 2-15,1-4-2 0,1-1 0 16,3 0 0-16,1-1-2 0,0-1 0 16,1-2-2-16,-1 3-3 0,1-3-11 15,-1 0-22-15,2 1-57 0,-3-4-92 16,-2 0-105-16</inkml:trace>
  <inkml:trace contextRef="#ctx0" brushRef="#br0" timeOffset="74477.3321">28006 14584 246 0,'0'0'68'0,"0"0"-6"16,0 0-16-16,0 0-2 0,0 0-12 16,0 0-2-16,5-83-8 0,-7 72-8 0,-4 2-5 15,2 1-6-15,-7 4-2 16,1-1-3-16,-1 4 1 0,-9 1 0 16,1 3-1-16,-6 8 1 0,5 3 4 15,2 4-4-15,4 4 5 0,4-1-5 0,4-4 0 16,2 1 0-16,4 0 0 0,0 0-1 15,0 4 0-15,4-2-1 0,3-2 0 16,1-1 2-16,1-1 1 0,0-1 0 16,-3-3-2-16,3-1 0 0,1 0-1 15,-4-4-1-15,4 4 1 0,-4-5 1 0,1 0 0 16,-1 1 1-16,-4-4 0 0,1 1 1 16,-3-4 1-16,0 0 1 0,0 0 1 15,0 0 4-15,0 0-3 16,0 3 1-16,-3 0 1 0,-1 0-1 0,1-1 2 15,-4-2 2-15,-3 0-1 0,1-2 1 16,-5-6 0-16,7 2-3 0,1-3 4 16,1 0-2-16,2-2 0 0,0 2-1 15,2-3-2-15,1-5-2 0,0 0-3 16,3-2 0-16,4 1 0 0,-1 7-3 0,3-1 1 16,4 3 0-16,0 1 0 0,7 1-1 15,-7 2 1-15,4 4 0 0,0 1 1 16,-2 0 0-16,5 4 0 15,-4 5 0-15,0 2-1 0,-4 3 1 0,0-1 0 16,-1 4-1-16,-2 1 1 0,-2 0 2 0,-1 2-3 16,-2-5 0-16,-3 3 0 15,1-5-4-15,-2 0 1 0,0 1-2 16,0-1-7-16,0 1-6 0,-2-4-17 16,-2 0-23-16,-4-5-38 0,-1-2-39 0,-2-3-65 15</inkml:trace>
  <inkml:trace contextRef="#ctx0" brushRef="#br0" timeOffset="74991.5685">28114 14529 386 0,'0'0'64'0,"0"0"-14"0,0 0-12 0,0 0-15 16,0 0-11-16,0 0-8 0,0 0-4 15,0 0-1-15,0 0-2 0,12-18-2 16,4 18-1-16,-2 5 5 0,6 8-3 16,-2 2 8-16,-2 4-7 0,-2-1 0 15,-1 2 0-15,-1-1-3 0,-4 1 3 0,-2-5 0 16,-3 2 1-16,-2 1 0 0,-1-6 3 16,0 8-3-16,0-8 2 0,0-1-2 15,-1-1 1-15,-1-5 2 16,1 0 1-16,-2-2 2 0,0 1 1 0,-1-1 2 15,3 2-1-15,-4-3 1 0,1-1 2 16,-1 0-1-16,3 1 3 0,2-2 1 16,-6 0 2-16,0 0 1 0,-1-2-3 15,0 0-3-15,4-2 0 0,-2-5-4 16,4 3-1-16,1-6 0 0,0 1-2 0,0-1 1 16,0-6-1-16,6 4 0 0,0-1 0 15,1 2 0-15,3 2 0 0,-4 2 0 16,4 0-2-16,-3 1 0 0,3 2 0 15,-1 1-2-15,1 3 0 0,1-2 0 16,1 4 1-16,5 0-1 0,-1 5 1 0,4 4-1 16,-3 2 2-16,-2 1-2 15,0 0 2-15,-1 0-2 0,-2 0 1 16,1 2-1-16,-2-2-2 0,-2 2-1 16,0-5-4-16,-4 3-2 0,0-5-11 0,-2 4-23 15,0 7-36-15,0-5-60 0,-2 5-131 16</inkml:trace>
  <inkml:trace contextRef="#ctx0" brushRef="#br0" timeOffset="75474.9763">28866 14394 221 0,'0'0'72'0,"0"0"-7"0,0 0-4 15,0 0-10-15,0 0-5 0,0 0-9 16,0 0-8-16,0 0-7 0,0 0-5 0,0 0-5 16,-19-57-5-16,9 53-3 0,-3 4-2 15,-1 0-1-15,-5 11 1 0,0 6-1 16,2 3 1-16,-2 1 0 0,0 4 0 15,2 3-1-15,-2 3 0 0,3 2 2 16,0 0-3-16,5 2 5 0,0-1-6 16,3 0-1-16,5-3-1 0,3-2-1 15,0-1 0-15,9-1 0 0,7-2-1 16,4-2-1-16,5-4-3 0,5-2-7 16,4-3-21-16,4-7-48 0,3 0-42 0,1-5-60 15</inkml:trace>
  <inkml:trace contextRef="#ctx0" brushRef="#br0" timeOffset="76039.0844">29431 14519 404 0,'0'0'46'0,"0"0"-13"0,0 0-5 0,0 0-10 16,0 0-4-16,-38-79-3 0,32 71-2 16,-3 2 1-16,0 0-2 15,-1 1 1-15,2 1-4 0,3 2-2 16,-8 0-3-16,3 2-1 0,-6 0-1 0,-7 0 1 15,3 4-1-15,1 4 1 0,-3 0 1 16,2 4-1-16,1-3 2 0,-1 4-1 16,1 1 0-16,3 0 4 0,-1 2-4 15,4-1 4-15,0 1-4 0,4-4 0 16,3-2-1-16,2-2 1 0,3-4-1 0,-1 5 1 16,2-4 0-16,0 2 1 0,9 3 2 15,0-6-1-15,8-1 3 0,4-3-3 16,1 0 0-16,9-6 1 15,-4-3-1-15,1-3 1 0,-4 1 1 0,-2-1-1 16,-5 0 5-16,-4 3-3 0,-3 0 6 0,-4 4 2 16,-3 2 0-16,0-1-3 15,-3 4 0-15,0 0-3 0,0 0-2 16,0-2-1-16,0 1-4 0,2 1-1 16,-2-2 0-16,1 2 0 0,-1 0 0 0,0 2 4 15,0 10-3-15,0 4 4 0,0 7-4 16,0 0-1-16,-4 1-2 0,-2 1-1 15,1 2-4-15,-1 0-4 0,0 2-12 16,1 0-18-16,1 0-32 0,1-2-54 16,1-2-68-16</inkml:trace>
  <inkml:trace contextRef="#ctx0" brushRef="#br0" timeOffset="76619.2912">29540 14501 188 0,'0'0'45'16,"0"0"-6"-16,0 0-8 0,0 0 0 0,0 0-6 15,0 0 0-15,0 0-3 0,0 0-1 16,0 0-1-16,0 0-1 0,-1-14-2 16,1 13-2-16,0-1-2 0,0 0-1 15,0 1-2-15,0-1 1 0,0 0-1 16,0 1-1-16,0 0 2 0,0-1 0 0,0 0 0 16,0 1 1-16,0 0-1 0,0 0 1 15,0-1-2-15,0 0 1 0,0 1 0 16,0-1-1-16,-2-4-2 0,1-1-1 15,-1 3-2-15,2 0-1 0,0 4-2 16,-1-1-2-16,1 1 0 0,-6 0 0 0,-1 1-1 16,-6 7 1-16,1 7-1 15,1-1 0-15,2 5 5 0,2 1-4 16,4-5 4-16,0 2-5 0,3-1-1 16,0 1 1-16,0 0-1 0,3-2 1 0,4-3-1 15,3-3 1-15,6 3 0 0,-4-6 1 16,3-1 0-16,3-4 0 0,2-1 0 15,5 0 0-15,-5-6-2 0,-1-1 4 16,-2-2-1-16,-4-4 1 0,-4 4 0 16,-3-3-1-16,-1-3 1 0,-2 4 0 0,-3-8-5 15,0 1 5-15,-3-2-5 0,-8-5 4 16,-1 6 1-16,-1-1-2 16,0 4-1-16,4 3 0 0,-2 2-4 15,-1 4-3-15,4 2-15 0,-8 4-34 0,3 1-59 16,0 6-98-16</inkml:trace>
  <inkml:trace contextRef="#ctx0" brushRef="#br0" timeOffset="77796.1339">29842 14602 429 0,'0'0'62'0,"0"0"-16"0,0 0-15 0,0 0-10 16,0 0-7-16,0 0-6 0,0 0-2 16,0 0-2-16,0 0-3 0,78-51 2 15,-51 43-1-15,1 2-2 0,3 0 0 16,-2 0-8-16,0 1 4 0,-1-1-9 15,0 1 2-15,-2 4-7 0,-9 0-11 16,-5 1-18-16,-2 0-33 0,-6 0-17 16,1 0-25-16,2 0-31 0</inkml:trace>
  <inkml:trace contextRef="#ctx0" brushRef="#br0" timeOffset="78044.8258">30042 14398 390 0,'0'0'72'0,"0"0"-14"15,0 0-13-15,0 0-14 0,0 0-11 16,0 0-8-16,0 0-1 0,0 0-3 16,0 0-1-16,0 0-1 0,-65 31-2 0,59-17-2 15,3 4-1-15,2 2 4 0,1 1-5 16,0 6 4-16,1-3-6 0,3 1-3 15,2-2 2-15,3-1-7 0,-2 1-2 16,0-1-13-16,-1-1-20 0,0-5-29 16,1 1-43-16,-1-5-52 0</inkml:trace>
  <inkml:trace contextRef="#ctx0" brushRef="#br0" timeOffset="78555.0498">30672 14273 658 0,'0'0'0'0,"0"0"2"0,0 0-2 0,0 0 4 15,0 0-3-15,0 0-1 0,0 0-1 16,0 0 0-16,0 0-1 0,-37 38 1 16,19-17-1-16,1 4-1 0,-3-1 0 15,-2-2 3-15,2 2-3 0,-3-1 3 16,-2 0 3-16,2 0-3 0,0-3 3 0,0-2-2 16,1-4-2-16,0-3 2 0,8-4 0 15,-3-3 0-15,0-4 1 0,5 0-1 16,-6 0 1-16,7 0-1 0,1-4 2 15,-2-5-2-15,6 0-4 0,-4-2 3 16,7 3-5-16,2-5 5 0,1-2-2 16,0 0 1-16,7-3 1 0,3 0-2 15,3 5 1-15,3 1-1 0,1 1-1 16,2 4 1-16,-4 2-2 0,2 3 1 16,-1 2 0-16,3 0 1 0,4 3 1 0,-3 7 0 15,2 2 1-15,-1 2-1 0,0 2-2 16,2 0 1-16,0 3 6 0,0 0-7 15,0 3 2-15,-1-5-9 0,-1 4-13 16,-3-6-19-16,-1-1-20 0,-2-2-21 16,-5-4-21-16,-3-5-17 0,-4 1-54 0</inkml:trace>
  <inkml:trace contextRef="#ctx0" brushRef="#br0" timeOffset="78963.5085">30737 13763 78 0,'0'0'0'0,"0"0"27"0,0 0-27 0,0 0 51 15,0 0 30-15,0 0 13 0,0 0 0 16,0 0-15-16,0 0-24 0,0 0-19 0,-39-50-13 16,38 48-7-16,1 2-7 0,0 0-2 15,0-2-1-15,0 2-2 0,1-4-1 16,11 0-1-16,9-2-1 0,8 0 0 15,3-1-2-15,3 2-1 0,3 1-2 16,1 1-2-16,1 1 0 0,2-2-4 0,-1 1-1 16,0 0-1-16,-1 0-5 15,-3 0-1-15,1 1-1 0,-5 2-20 16,-4 0-15-16,-7 0-30 0,-5 2-26 16,-8 1-57-16</inkml:trace>
  <inkml:trace contextRef="#ctx0" brushRef="#br0" timeOffset="79185.9551">30789 13984 479 0,'0'0'75'15,"0"0"-20"-15,0 0-21 0,0 0-11 0,0 0-12 16,0 0-6-16,0 0-2 0,0 0-2 15,0 0-1-15,83-24-1 0,-51 19-2 16,4 2 1-16,0 1-3 0,-1 0-3 16,-1 1-9-16,1 1-11 0,-3-2-36 15,0 2-53-15,-2-2-109 0</inkml:trace>
  <inkml:trace contextRef="#ctx0" brushRef="#br0" timeOffset="81451.2251">31683 13116 396 0,'0'0'72'0,"0"0"-18"16,0 0-11-16,0 0-9 0,0 0-12 0,0 0-3 16,0 0-5-16,0 0-2 15,0 0-4-15,0 0 0 0,9-71-2 16,-9 69-3-16,1 0-1 0,-1 1-2 16,0 0 1-16,0 1-1 0,0-2 0 0,0 2 1 15,0-2-1-15,0 2 1 0,2 0 1 16,-2 0-1-16,0 0 0 0,0 0-1 15,0 0 1-15,0 0 1 0,0 4 0 16,1 3-1-16,-1 7 2 0,0 6-3 16,0 0 1-16,0 5-1 0,2 0 0 0,-2-1 6 15,1 0-5-15,2 2 4 16,0 0-5-16,2-2-1 0,0 0 0 16,-1-3 0-16,1 1 1 0,-1-9 0 15,0 2-1-15,2-4 0 0,-3-2 1 0,1 0 0 16,-2-6 1-16,1 2 1 0,-3-5 2 15,0 0 1-15,4 0-1 0,5-3 0 16,5-9-2-16,4-6-1 0,-1-2 1 16,1-1-1-16,-1-4 0 0,0 2 0 15,-3-1-2-15,1 1-3 0,-4 2 2 0,-2 6-3 16,1 3 4-16,-4 6-1 16,-3 3 5-16,6 0-1 0,3 3-6 0,3 6 12 15,7 6-9-15,-2 5 4 16,0 3 2-16,0 2-6 0,-1 3 0 0,0 0-1 15,-3 1 0-15,3 0 0 0,-4-2 2 16,0-1-2-16,1-2 2 0,-3-4-1 16,-4-5-1-16,-1-4 1 0,-5-5 0 15,-3-3 2-15,0 0 2 0,0 0 0 16,4 0 0-16,4-9-1 0,-1-8-1 0,3-6 1 16,-6-4-2-16,1-2 3 0,-4-3-2 15,1-1 0-15,-2-1 0 0,0-1-5 16,0-1 4-16,0 1-4 15,-3 0 4-15,0 3 1 0,1 2-1 0,2 3 1 16,0 7-2-16,0 1-1 0,0 7 0 16,0 6-1-16,0 2-7 0,0 4-18 15,0 0-20-15,11 0-35 0,4 4-45 16,0 12-49-16,-5 6-87 0</inkml:trace>
  <inkml:trace contextRef="#ctx0" brushRef="#br0" timeOffset="81880.4841">31517 13905 513 0,'0'0'0'0,"0"0"28"15,0 0-28-15,0 0 32 16,0 0 8-16,0 0-12 0,0 0-9 0,0 0-5 15,0 0-5-15,-3-3 1 0,3 2-4 16,0-4 1-16,13-1-1 0,9-1-4 16,14-1-6-16,9 1 3 0,11 0-6 15,8 1 6-15,5 1 5 0,7-2 0 16,3 1-1-16,2 2 0 0,-2-1-6 0,5 0-3 16,-2 1 0-16,0 1-5 0,-1 0-1 15,-8-2-11-15,-1 2-14 0,-5 0-19 16,-2-1-39-16,-1 1-29 15,-3-2-43-15</inkml:trace>
  <inkml:trace contextRef="#ctx0" brushRef="#br0" timeOffset="86833.6201">31329 14413 196 0,'0'0'0'0,"0"0"28"0,0 0-28 16,0 0 34-16,0 0 17 0,0 0-7 15,-28-90 0-15,26 80-7 0,-3-1-4 16,-1-5-5-16,2 6-5 0,-6-3-5 16,1 1-11-16,2 6 2 0,-6 1-9 15,-4 3 1-15,-4 2 0 0,-3 5 0 16,-2 7-1-16,0 4 1 0,1 6-1 16,2-1-1-16,4 3 1 0,2-1-2 0,4-2 1 15,4-5-1-15,5 0-1 0,2 1 3 16,2-2 0-16,5 3 3 0,8-5 5 15,3 0-5-15,5-2 5 0,5-4-6 16,5-1-1-16,0-4-1 0,4 2 3 16,1-1 0-16,-1-1 0 0,-3 1 1 0,-10-2-6 15,-4 2-1-15,-8 1-2 16,-1 0 1-16,0 0 0 0,-6-2 1 16,1 0 2-16,-4 3 2 0,-4 6 2 15,-8 1 0-15,-5 3-1 0,-5-2-3 0,-2-6 0 16,-1 0 0-16,6-5 1 0,0-2 5 15,3 0 0-15,4 0 2 0,-3 0-1 16,5-2 1-16,3-5 1 0,-1 1-3 16,4-3-1-16,-2 0-2 0,6-3-1 15,0-6-1-15,2 0-5 0,8-5 5 0,6 4-5 16,0 1 5-16,4 5 3 0,0 2-4 16,-4 4 5-16,0 5-1 15,1 2-4-15,-1 0 4 0,3 2-5 16,-2 9 0-16,-2 3 6 0,-1 2-5 0,-1 3 4 15,-1 1-4-15,1 0-2 0,-4 2 1 16,-1-1-1-16,-1-1 0 0,-2-3-1 16,-4 0-1-16,1-5-2 0,-2 0-7 15,0 2-9-15,0-5-14 0,-2 1-26 16,-1-5-28-16,-7-2-29 0,5-3-33 0</inkml:trace>
  <inkml:trace contextRef="#ctx0" brushRef="#br0" timeOffset="87342.0407">31401 14390 316 0,'0'0'63'0,"0"0"-17"16,0 0-19-16,0 0-10 0,0 0-6 16,0 0-3-16,0 0-1 0,0 0 1 0,0 0-2 15,0 0-4-15,3-3-1 0,7 11-3 16,3 4-1-16,2 0-2 0,-1-2-4 15,2 2 0-15,-3 0 0 0,3 1-3 16,-3-2 6-16,1 3-5 0,-2 2 1 16,-3-7-2-16,1 4 2 0,-5-5 3 0,1 3 3 15,0-2 4-15,-4 0-1 16,1 3 1-16,-3-1 2 0,-2 2 2 16,-5-2 3-16,-2 1 2 0,0-4 3 15,1-2-1-15,1-4 2 0,-2 3 3 0,4-3 0 16,2-2 4-16,3 0 1 0,-7 0 1 15,2 0 0-15,-6 0-1 0,3 0-2 16,2-3-3-16,2-3-4 0,2 1-3 16,1-6-2-16,1-4-2 0,0 5-1 15,1-7 0-15,7 0 1 0,-2 1-2 0,5-4-4 16,-1 1 4-16,1 1-6 0,0 2 3 16,0 0 0-16,-1 5-1 0,-1 3-1 15,-2 2 0-15,3 1 1 16,-1 1-3-16,0 2 0 0,1 2 2 0,1 0-2 15,4 2 3-15,-1 7-1 0,1 1 0 16,-1 3 0-16,-4 1-1 0,-1 5 6 16,-1 0-5-16,-2 1 4 0,-3 2-5 15,0 0-4-15,-3-1-3 0,0 1-14 16,-1-2-17-16,-2-5-31 0,-2 0-43 0,2-5-62 16</inkml:trace>
  <inkml:trace contextRef="#ctx0" brushRef="#br0" timeOffset="87723.1077">32199 14033 458 0,'0'0'56'0,"0"0"-13"0,0 0-10 0,0 0-9 16,0 0-11-16,0 0-3 16,0 0-3-16,-101-50-7 0,68 62 3 15,0 6-4-15,1 3-2 0,1 9 5 0,4 3-7 16,4 6 6-16,2 5-2 0,3 6 0 15,0 6-1-15,3 1 2 0,3-2 1 16,0 4-2-16,7-7 3 0,2-3-3 16,3-5-3-16,0-6 2 0,6-3-3 15,5-6 1-15,2-2-1 0,3-6-2 0,-2-1-3 16,5-5-2-16,0-1-3 0,1-2-26 16,3-5-21-16,-1 3-39 0,3-6-44 15</inkml:trace>
  <inkml:trace contextRef="#ctx0" brushRef="#br0" timeOffset="88026.4736">32100 14293 429 0,'0'0'76'0,"0"0"-20"16,0 0-11-16,0 0-8 0,0 0-11 0,0 0-7 16,0 0-8-16,0 0-8 15,0 0-2-15,32-57-2 0,-31 57 1 16,0 11 1-16,1 10 0 0,0 4-2 16,-2 5 1-16,0 4-2 0,-2 0 1 0,-5 4-1 15,-1 1 0-15,-1 0 1 0,0 2-5 16,3-2-2-16,1-3-10 0,2-2-16 15,3-4-27-15,0-9-44 16,0-1-48-16,0-8-118 0</inkml:trace>
  <inkml:trace contextRef="#ctx0" brushRef="#br0" timeOffset="88818.8634">32536 14397 389 0,'0'0'51'16,"0"0"-13"-16,0 0 3 0,0 0-10 16,0 0-12-16,-79-65-8 0,70 60-6 15,-4 4-3-15,-6 0-1 0,-1 1-1 16,-6 0 0-16,2 7 0 0,1 4-2 15,2 3 1-15,2 0-2 0,3 3 1 16,2 2 0-16,4-3 0 0,-1 2-2 16,5-6 0-16,1 4 3 0,5-3-5 15,0 2 4-15,5 2-2 0,4-3 1 16,3-3 1-16,4-2-1 0,3-2 1 0,2-1 0 16,4-1 0-16,1 0-1 0,-4 0 1 15,-4-2-2-15,-1 2 1 0,-2 0 0 16,-6-1 0-16,0-1-1 0,-2 3 2 15,-4-3 1-15,0 0 0 0,-3 5 3 16,0-3 0-16,-5 2 2 0,-9 1 1 16,-1-3-2-16,4-3 3 0,-8 1-1 15,0-3 1-15,6 0 2 0,-7 0 0 16,4-1 1-16,0-4 0 0,2-1-1 16,1-3 0-16,6 3 1 0,2-3-1 0,1-3 0 15,2 0 0-15,1-8-7 0,1-2 2 16,3-3-6-16,7 2 3 0,6 0-1 15,4 2-1-15,5 3 1 0,1-1 0 16,1 4-1-16,-1 3 0 0,-8 5 0 16,0 1 0-16,-7 2-1 0,-1 1-1 0,3 3 2 15,-3 0 0-15,4 0 0 16,-1 0 0-16,-1 7 1 0,-1 0 6 16,-2 4-5-16,-4-4 6 0,0 11-6 15,-1-2 2-15,-4 3-1 0,2 7-1 0,-1-2 4 16,1 1-3-16,1-5 2 0,0-2-3 15,0-3-1-15,-1-5 0 0,0 1 1 16,1 1-1-16,-2-3 0 0,2 1 0 16,-1-6 6-16,-1 0-6 0,-1-4 8 15,0 0-7-15,0 0 0 0,9 0 0 0,-1 0 1 16,1-1 0-16,4-8 1 0,-4-3-1 16,-5-2 2-16,3-5-1 0,-4 3 2 15,0-1-1-15,-3 0-4 16,0-3 5-16,-7-5-3 0,0 2 3 0,-1 1 7 15,4 7-3-15,-3-2 0 0,4 6-3 16,-1 1-3-16,1 1-3 0,0 4-9 16,1 1 2-16,2 4-13 0,-3 0-2 15,-1 4-24-15,-7 10-54 0,-2 6-73 16,-5 4-114-16</inkml:trace>
  <inkml:trace contextRef="#ctx0" brushRef="#br0" timeOffset="89076.9545">32613 14520 663 0,'0'0'0'0,"0"0"-6"15,0 0 6-15,0 0-3 0,0 0-2 16,0 0 1-16,91-12-1 0,-67 9-8 16,0 1-2-16,2 1-7 0,3 1-13 0,0 0-23 15,3 0-32-15,-4 0-24 16,1 0-19-16,-9 0-27 0</inkml:trace>
  <inkml:trace contextRef="#ctx0" brushRef="#br0" timeOffset="89646.2516">33170 14156 716 0,'0'0'0'0,"0"0"3"15,0 0-3-15,0 0 3 0,0 0 1 16,0 0-4-16,0 0 0 0,0 0-3 0,0 0 1 16,0 0 2-16,11 20-2 0,-11 2 2 15,-3 4 0-15,-5 3 0 0,-3 0-1 16,-3 2 1-16,-1 0 0 0,-2 1 1 15,0-1-2-15,-5-1 1 0,1-3 0 16,0-2-1-16,1-6 4 0,6-6-3 16,2 0 4-16,5-7-5 0,1 0 2 15,-3 0 1-15,7-5-1 0,-1 3 1 16,-3-4-1-16,1 0 0 0,-3-4 0 16,-2-1 0-16,2-2-5 0,2 0 5 0,2-4-5 15,0 1 4-15,4-1 0 0,0-5 0 16,1 1-2-16,6-3 2 0,4 4 0 15,2 0-2-15,-2 0 1 0,0 6-2 16,1 0 1-16,-4 6 1 0,2 0-1 16,7 2 1-16,-4 0-1 0,6 3 0 0,-6 6-2 15,1 3 2-15,-2 0 0 0,1 4 0 16,-1-1-2-16,-1 0-1 16,2 1-1-16,0-2-9 0,1 2-3 15,-3-7-9-15,-1 2-2 0,3-2-9 0,-6-4-14 16,5 5-15-16,-4-4-20 0,1-2-1 15,0 1 7-15,-5-4 11 0,6-1 8 16</inkml:trace>
  <inkml:trace contextRef="#ctx0" brushRef="#br0" timeOffset="89931.473">33290 14171 259 0,'0'0'82'15,"0"0"0"-15,0 0-10 0,-25-79-11 16,21 70-10-16,-1-2-19 0,4 8-11 16,1 3-9-16,-2-1-11 0,2 1 2 15,-4 0-2-15,-6 6 1 0,1 9 0 16,1 8-1-16,2 3 0 0,3 5 2 0,3 3-2 16,0 1 0-16,0 2-2 0,6-1 0 15,-2 1 0-15,2 3 0 0,-2-2 0 16,1 0 2-16,-4 1 1 15,1 1-4-15,-2 1 4 0,0 0-4 0,0-1-1 16,0-4-1-16,-6 0-8 0,1-1-12 16,1-9-38-16,-3 0-61 0,-3-6-151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5:03:1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6601 12667 29 0,'0'0'8'0,"0"0"-2"16,0 0-2-16,0 0-7 0,0 0 8 16,0 0-4-16,0 0 6 0,-22-88 0 0,22 71-3 15,3 6-2-15,0 1 1 0,0-2 0 16,0 1-1-16,0 0-1 16,0 1-4-16,0-1 1 0,1 1 1 15,0-1 0-15,0 0-2 0,-1 1 1 0,2 2-1 16,-2-1 2-16,1 1 1 0,-1 1-1 15,-3 2 2-15,6-2-1 0,-2 1 0 16,-3 2 0-16,4-3-2 0,-2 4 2 16,-2-2-1-16,2 2-3 0,0 0 2 15,0 0-2-15,0-1-1 0,5 2 4 0,-5 1 0 16,9-3 1-16,-2 3 0 0,1 0-1 16,0-1 1-16,-1 1-1 0,1-1-1 15,-2-2 1-15,3 3 1 16,-1-2 0-16,-1 0-1 0,-1-1-2 0,2-1-1 15,0 1 2-15,-4-1-1 0,6 1 7 16,-6-1-4-16,5 2 0 0,-2 0 0 16,0 0 1-16,0 0 0 0,-4 2 1 15,5 1-2-15,-5 0 0 0,3 0 0 16,5 0 0-16,-5 0 1 0,2 0-2 0,-3 1-1 16,2 6 1-16,-1-2 0 0,-1 6 1 15,1 0 2-15,-3 1-3 0,0 1 1 16,-1 2-1-16,-2 2-2 0,-3-6 2 15,3 8 0-15,-2-6 0 0,-1-1 0 16,0 3-1-16,0-3 1 0,0 2-1 16,0-8-4-16,-1 4-5 0</inkml:trace>
  <inkml:trace contextRef="#ctx0" brushRef="#br0" timeOffset="2679.3961">4423 13065 37 0,'0'0'13'0,"0"0"-2"16,0 0-2-16,0 0-4 0,0 0-1 15,91-67-2-15,-76 58-1 0,2 0-1 16,-1 2 2-16,4 3-4 0,3-1 4 0,-1 2-1 16,1 0-1-16,-1 0 1 0,-2 0-1 15,2 1 0-15,-2-2 0 0,-1 1 0 16,1-1 0-16,-5 2 0 0,2-2 0 15,0 0 1-15,-1 0-1 0,6 0 0 16,-3-1 0-16,-2 0 1 0,3 1-1 0,-5-1 1 16,-1 0-2-16,2 1-1 15,0 0 2-15,3-3 1 0,-2-2 4 16,2 0-2-16,1-1 2 0,0-1-1 16,-1 0-2-16,0-2 0 0,1 2 1 0,-2 0-2 15,0 2 0-15,0-1 0 0,-1 1 1 16,3-1-2-16,-2 1 0 0,2 2 1 15,-1 1-2-15,1-1-1 0,-3 5 2 16,-2-1-1-16,-5 1 0 0,3 1 0 16,-1-1 1-16,0 0 0 0,6 1 1 0,2-1 1 15,-4-1 0-15,3 0-2 16,-2 0 1-16,-2-1-2 0,2 0 2 16,-1 0 0-16,0 0 0 0,0-3 0 15,4 0 2-15,-1-1-2 0,-2 1 1 0,2 1 2 16,-3-1-2-16,-2 3 1 0,-1-2 0 15,-4 3-3-15,2 0 0 0,0-1-1 16,-4 0 1-16,6 1 2 0,-6 0-3 16,3 0 5-16,2-1 1 0,-2 1-3 15,0 0 1-15,3-4 0 0,-1 5-6 0,1-5 5 16,1 3-1-16,-4 1 0 0,6-3 0 16,0-1 5-16,3 0-1 15,5-2 1-15,1 0 0 0,0 0-4 0,-1 0 0 16,-1 1 1-16,-4 1-2 0,-3 2 0 15,-1 0 2-15,-1 2-2 0,-2 1 1 16,3-3 1-16,-4 3 0 0,-1-2 2 16,6-1 1-16,-8 2 1 0,8-3 1 15,-7 3 2-15,0-1 0 0,5-3 1 16,-5 3-1-16,4-5-1 0,1 4-5 0,-5 1 1 16,1-1-3-16,-3 2 1 15,-1 1 0-15,3-1 0 0,2 0-2 0,-2-1 2 16,3-1-1-16,-4 2 2 0,8-3-2 15,-2-1 2-15,1 2-1 0,5-4 3 16,2 1 2-16,0-2-2 0,-2 2 0 0,0 1-5 16,-1-1-1-16,-6 4-1 15,3-3 0-15,0 1 2 0,1 0 2 16,8-1-2-16,-1-1 1 0,-2 1-2 16,1 2 0-16,-4 1-2 0,-6-3 1 0,4 2 0 15,-7 3 1-15,6-4 2 0,-3 0 1 16,-4 1-2-16,5-3 0 0,-6 4 0 15,-4-1 0-15,5 1-1 0,-6 1 0 16,2 1 0-16,-2-1-1 0,0 1 2 16,0 1-1-16,7-2-1 0,-5 1 0 0,0 1 0 15,4-3-3-15,-3 4 2 16,-2-1 0-16,5 0 2 0,-1 1 3 16,1-3 1-16,3 1 0 0,1 0 0 15,-3 0-2-15,1-1 2 0,-2-1-4 0,-3 3 1 16,0-1 1-16,-6 2-1 0,0-1 0 15,0 1 1-15,1 0-4 0,1-1 2 16,-1 1 3-16,-1 0-2 0,3-2 0 16,-3 2 0-16,4 0-1 0,-4-1 1 15,3 1 2-15,3-2-2 0,0 2 1 0,-2-1 0 16,2 1-2-16,-1-1 3 0,1 1-2 16,0 0 0-16,0 0 1 15,-6 0-2-15,0 0 0 0,0 0-1 16,0 0-1-16,7 0 1 0,0 0-1 0,-4 0 1 15,3 0 0-15,-6 0 1 0,0 0 1 16,0 0-1-16,3 0 1 0,1 2 2 16,-1 1-2-16,2 0 2 0,0 3 2 15,-2-3 1-15,3 5 0 0,0 0 0 16,0-1-1-16,-2 3-2 0,3 0 0 0,-3-1-1 16,1 1 0-16,-1 0-1 0,-1-1-1 15,3 1 1-15,-2 0-1 0,0-1 0 16,1-1 2-16,-2 2-2 0,-2-2 0 15,5 0 0-15,-5-4 0 0,2 4 0 16,-1-3 3-16,1 2-3 0,1 3 1 0,-1-1 1 16,-2-1-2-16,2-2 1 15,-3 3 0-15,3-3 0 0,-3-2 0 16,3 7 1-16,-3-5 1 0,1 5-2 16,-1 1 0-16,0-2-1 0,2 1-1 0,-2 1 4 15,0 8-2-15,0-8 4 0,0 8-3 16,0-2-2-16,0-7 2 0,1 7-4 15,-1-6 4-15,2 1-4 0,-2 1 2 16,1-1-3-16,-1 0 1 0,0-1-2 16,2 2 0-16,-2-2 2 0,0 0-2 0,1 2 0 15,-1 6-3-15,2-3-2 16,-2 1-5-16,0 0-20 0,1 0-2 16,-1 3-7-16,0 5-20 0,0-2 7 15,0 2-37-15</inkml:trace>
  <inkml:trace contextRef="#ctx0" brushRef="#br0" timeOffset="3755.7952">7028 12397 187 0,'0'0'26'0,"0"0"-7"15,0 0-5-15,0 0 0 0,0 0-1 16,0 0-5-16,0 0-3 0,0 0-6 15,0 0-2-15,0 0 3 0,-12-23 3 16,12 23 5-16,0 0 2 0,0 1 4 16,0 10 2-16,1 3-1 0,1-4 0 15,1 7-3-15,0-7-1 0,-2 3-3 16,1 5 0-16,-1-7-2 0,2 8 3 16,-3-2-3-16,3 1 2 0,1-1-3 0,-1 1-2 15,-2-1 3-15,1-1-3 0,-1 1 1 16,1 1-1-16,-2 1 0 0,1 1-3 15,1-2 0-15,-1 1-6 0,-1 2 2 16,0 3 1-16,0 6 0 0,0-2 4 16,3 3 2-16,-3-2-1 0,0 0 0 0,0-1 1 15,0-3-1-15,0-5-1 16,0-1 3-16,0 1-2 0,0-6 2 16,0 7-1-16,0-10-1 0,0 2 2 15,0 1 0-15,0-2-1 0,0-1 1 0,0 2-1 16,0 5-1-16,0-4 4 0,0 6-5 15,-3 0 4-15,3-1-3 0,0 7-2 16,0-2 2-16,0-1 0 0,-1-6-2 16,1 1 0-16,0 2 0 0,0 1-2 15,0-1 2-15,0-2 0 0,0-5 2 0,0 0-4 16,0 1 1-16,0-4 1 0,0 2 0 16,0-1 0-16,0-1 3 15,0 2-3-15,0 1 1 0,0 1 0 16,0-2 0-16,0 1-1 0,0 1 1 0,0-2 0 15,-2 2 0-15,1-1-1 0,-1 6-1 16,2-9 1-16,-3 10 1 0,2-3 0 16,-1-4 0-16,1 7 0 0,-3-1 1 15,4-8-3-15,-3 10 2 0,0-2-2 16,3-7 0-16,0 7 1 0,0-6-1 0,0-1 4 16,0 0-4-16,0-1 5 0,0 1-4 15,0-3 0-15,0 2 0 0,0-1 1 16,0 0 1-16,3 3-2 0,-3-2 4 15,3-1-3-15,1 3 0 0,-3-3 0 16,1 1 1-16,-1 1-2 0,2 0 1 16,-1 0 0-16,-1 0 0 0,-1 2-1 15,2 0 0-15,-1-2 0 0,-1 1 0 16,0-1-1-16,0 1 0 0,3-3 0 16,-3 1 1-16,0-7 0 0,0 7 1 0,0-5-1 15,0 0-1-15,3 5 1 0,-3-6-2 16,0-1 2-16,0 7 0 0,3-7 0 15,-2 7 2-15,1-2-1 0,-1 2 0 16,1-1-1-16,0 1 0 0,0 0 0 16,-2-1 0-16,1 2 0 0,1 0 1 0,-2 1 0 15,1-3-1-15,-1 3 0 16,0-1 0-16,2-1-1 0,-2-6 1 16,0 1-1-16,0-6 1 0,0 0 0 15,0 0-1-15,0 1 0 0,1 1 1 0,-1 0 0 16,0-1 0-16,0 1 0 0,0 0-2 15,0-1-1-15,0 0-2 0,0 1-5 16,0 0-4-16,0-1-12 0,3 0-17 16,-3-1-26-16,0 3-29 0,0-3-38 15</inkml:trace>
  <inkml:trace contextRef="#ctx0" brushRef="#br0" timeOffset="7004.0769">7162 12585 82 0,'0'0'15'15,"0"0"-4"-15,0 0 3 0,0 0-1 16,0 0 1-16,0 0-1 0,0 0 0 16,0 0-1-16,0 0 0 0,0 0 5 0,-14-5 9 15,14 5 9-15,-3 0 5 0,0 5 1 16,0 6-11-16,-2 2-7 0,0-2-9 15,2 7 0-15,0-1-3 0,3-7-2 16,-1 10-1-16,-2-2 1 0,1 1-3 16,1-1 0-16,1 0-2 0,-2 3-1 0,2 0-1 15,0 8 2-15,0 0-3 0,0 3 1 16,0 0 0-16,0 4 2 16,0 2-2-16,0 1 0 0,0 4-1 15,0 1 1-15,0 2 3 0,0 1-3 0,0 2 2 16,0 1-4-16,-3 0 0 0,-1 1 0 15,-2 2-2-15,2-3 2 0,1 0-2 16,0-3 1-16,0-3 0 0,0-2 1 16,2-8 0-16,-2-1 0 0,3-8 0 15,-3-5 1-15,3-3 5 0,0 3-5 0,0-9 5 16,0 8-4-16,0 1-1 16,0-4 2-16,0 1-2 0,0 0 1 15,0-5-2-15,0 1 0 0,0 6 1 16,0-9-2-16,0 10 1 0,0-2 1 0,0-4-2 15,0 6 1-15,0-7-1 0,0-1-1 16,0 2 0-16,0-2 2 0,0 0-2 16,0-6 2-16,0 5-1 0,0-5 0 15,0-2 0-15,3 3 1 0,-3-7 0 16,0 0-2-16,0 0 2 0,0 6 2 0,3 1-2 16,-3-2 2-16,1 7 0 0,-1-6-2 15,0 6 3-15,0 5 0 0,0-5-2 16,0 6 5-16,-1-9-6 0,-2 4 0 15,0-3 0-15,3 3-1 0,-3 5 1 16,0-8 1-16,2 8-1 0,-1-6-1 0,0 1 1 16,0 0-3-16,2-7 3 15,0 5-1-15,0-5 0 0,0-1 2 16,0 1-1-16,0-6-1 0,0 0 1 16,0 0 0-16,0 1 1 0,0 1 2 0,0 0-2 15,0-1 2-15,0 1 0 0,0-1 2 16,0-1 0-16,0 0-3 0,0 1 0 15,0-1-2-15,0 0 1 0,0-1 0 16,0-7-1-16,0-4 0 0,0-6 0 16,0 0-2-16,4-5 1 0,-1 2 1 0,0-1 0 15,0-1 0-15,0-1 0 16,1 1-1-16,-1-1 2 0,0 1 0 0,-1 5 0 16,-1 0 1-16,2-2-1 15,0-1-1-15,-2-8 1 0,2 3 0 0,-3 2 0 16,3 0 0-16,-3-2 1 0,3 2-2 15,-3-2 1-15,1-1-1 0,-1-1-3 16,0-1 5-16,2-2-5 0,-2 2 4 16,0-4 1-16,0-5 0 0,0 1 1 15,0-6-1-15,0-4 0 0,0 1-1 0,-2-3 0 16,2 0-1-16,0 2 2 0,0 0-2 16,0 3 1-16,0 0-2 15,0 1-3-15,0 3 2 0,0 0-6 16,0 2 7-16,3 5 0 0,-1 0-1 0,1 2 3 15,-2 3-1-15,-1 3 1 0,2 7 0 16,-2-2 0-16,0-1-1 0,0 1 2 16,0-6-2-16,-2 10 1 0,-1-1-1 15,0 0 0-15,0 6 2 0,-1-5 0 16,1 1-2-16,0 4 1 0,-2-6-1 0,2 6-1 16,0-1 1-16,0 2 0 0,0-2 0 15,0-1 1-15,0 1-1 0,3 0 1 16,-1 0-1-16,-1 0 1 0,2-2-1 15,-1 2-5-15,1 0 5 0,0-2-5 16,0 2 5-16,0 0 0 0,0 6 1 16,0-6-1-16,0 6 1 0,-2-6-1 15,2 0 1-15,0-1 1 0,-1 1-2 16,1 2 0-16,-2-2 0 0,0 1 1 16,2-1-1-16,-2 6 1 0,1-5 0 0,1 4 0 15,-2-4 0-15,1-1-1 0,-2 5 0 16,3-3 0-16,0 5 0 0,-3-1 1 15,3 2 2-15,0 4-3 0,0-2 1 16,0 2 0-16,0-1 1 0,-3-1 0 16,3 0-2-16,0 1 1 0,0 0-1 0,-1-1 1 15,1 1 0-15,-2-1 0 0,2 1 1 16,-3-4-1-16,0 0 0 0,2 1 0 16,-6-4 0-16,4 4 0 15,-1-5-1-15,-1 2 1 0,-2 0 0 0,1-1 1 16,-2 3-1-16,2-2 0 0,-3 1 0 15,3 0 0-15,2 2 0 0,-5-1-1 16,5 2 2-16,-2 0-1 0,0-2 0 16,2 3-1-16,-2 1 0 0,2 0 1 15,0-2-1-15,-1 1 2 0,1 1-2 0,-9-2 0 16,10 2 1-16,-1-1 0 0,-8-1 2 16,9 1-1-16,-1 0 0 0,-6-2 0 15,5 2 2-15,1 1-2 16,-5-4 0-16,5 4 0 0,-2 0 0 0,2-1-1 15,4 2 1-15,0-2 0 0,0 2-1 16,-6-1-1-16,0 0 1 0,2-1-2 16,-3 2 1-16,7 0 0 0,0 0 1 15,0 0-1-15,-6 0 0 0,-1 0 0 16,1 0 1-16,-4 0-1 0,3 0 2 0,1 0-2 16,-6 0 0-16,8 0 1 0,-3 0-1 15,-5 0 2-15,6 0-2 16,0 0 1-16,-6 0 0 0,6 0-1 0,0 0 1 15,-7 0-1-15,7 0 0 0,0 0 0 16,2 2 0-16,-2-2 0 0,-1 1 0 16,1-1-1-16,-4 1 2 0,6 1-2 15,-8 1 1-15,2-1 0 0,3 2-1 16,-2 1 1-16,-1-1 0 0,1 1 0 16,2-2 1-16,-3 1-2 0,3 1 1 0,-2-3 0 15,5 0 1-15,-5 3-1 0,5-3 0 16,-2-1 0-16,-3 4 0 0,5-4 0 15,-6 4 0-15,-5 1-1 0,4 0 1 16,-8 3-1-16,3-1 1 0,2 3-2 16,-5 0 1-16,6 0 1 0,1-3 0 0,2-1-2 15,3-2 2-15,4-4 0 16,-4 4 0-16,1-3 2 0,-3 3-2 16,2 1 0-16,3-5 0 0,-6 4 0 15,4-3 0-15,3-1 1 0,-1 3-1 0,4-4 2 16,-2 0-2-16,-2 1 0 0,-1 1 1 15,-6 2-2-15,-4 0-1 0,-2 3 2 16,-5 0-1-16,-1 1 1 0,2 1 0 16,-1 2 0-16,0-1 0 0,2 1-2 15,-3-2 2-15,5 0-1 0,4-3 1 0,1 0 0 16,4-3 1-16,-1 2-1 0,0-2 0 16,1 1 0-16,-2-1 2 0,4 0-2 15,-2 2 0-15,3-3 0 16,2-1-2-16,4-1 2 0,-3 0 2 0,-1 2-2 15,-1-1 0-15,1 0 0 0,-2-1 0 16,0 2 0-16,-4-1 0 0,-3 3-2 16,3-1 1-16,-4 1 1 0,6-1-1 15,-3 0 0-15,4 0 2 0,-2 2 4 16,0-1-3-16,-1 1 4 0,3 0-7 0,1-4 1 16,-1 4 0-16,3-3 1 15,-1 0 1-15,2 1-2 0,3-3 0 0,-1 0 0 16,1 0-1-16,-3 0 2 0,3 2-1 15,-3-2 0-15,-1 1 0 0,-2 1 0 16,0-2-1-16,-4 2 1 0,6-1-1 16,-8 2 1-16,-5 1 1 0,-2 4-4 15,-4 1 0-15,-3 2-3 0,-2 1 1 16,1 0 1-16,1-2 1 0,3 3 1 16,8-6 1-16,2 1 1 0,3-2-1 0,1 0 0 15,-1 0 0-15,7-3 0 0,-5 2 1 16,5-2 0-16,-3 0 0 0,3 0 1 15,3-3-1-15,0 0 0 0,0 0 0 16,-1 1 0-16,-1-1 0 0,1 2 0 16,-5-1 0-16,-1 1-1 0,-2 1 1 0,-1-1-3 15,-1 2-1-15,-7 2-3 16,1 3-1-16,-8 5-1 0,2 1 0 16,-6 0 1-16,3 2 0 0,0 0 3 15,-1-1 0-15,1 0 3 0,2 0 1 0,0-1 1 16,1-2 0-16,1-1 1 0,0 0-1 15,2-2 0-15,0 0 0 0,1-1 1 16,0-3 0-16,6 0-1 0,-4-4 1 16,2 3-1-16,1-3 0 0,-2 2 0 15,-1 0 0-15,-2-2 1 0,0 4-1 0,-1 0 0 16,2 3-1-16,0-2 0 0,-4 3 0 16,3 3 0-16,-4 2 1 15,0 1-1-15,0 1 0 0,1 0 1 16,-1-2 0-16,1-2-1 0,3-1 1 0,5-4 1 15,1-1 0-15,-3-3 0 0,6-1 0 16,-6 2 0-16,6-5-2 0,0 4 2 16,-2-2-1-16,2 1 0 0,1-2 1 15,5 1 0-15,-3-1-1 0,7-1 0 16,0 0 0-16,0 0-1 0,-3 2 1 0,-1-1 0 16,-1 1-1-16,1 0 0 0,-2-1 0 15,3 0 1-15,-2 1-1 0,-4 2 2 16,0 1-1-16,3 0 4 0,-2-1-4 15,-1 2 4-15,3-1-3 0,-1-1-1 16,-3 2 1-16,7-4-1 0,-3 3 0 16,2-3 0-16,-1 0 0 0,-2 3 0 15,2-4 1-15,0 1-1 0,2 1 1 16,-1-2-1-16,-2 1 2 0,3-1-4 16,0 2 2-16,3-3 0 0,-1 0 2 0,1 0-2 15,-3 0 2-15,2 2-1 0,-1-2-1 16,1 0 2-16,-1 1-1 0,1-1 0 15,-2 0 1-15,3 0-2 0,-3 0 0 16,3 0 1-16,-3 0 0 0,3 0 0 16,-1 0 0-16,-1 0 0 0,1 0 0 0,-1 0 0 15,1 0-1-15,-1 0 1 16,1 0-2-16,1 0 1 0,-2 0 1 16,2 0 0-16,-2 0-1 0,2 0 0 15,-2 0-1-15,2-1 1 0,-1 1 0 0,1-2 1 16,-3 2 0-16,3-1 1 0,0 1-4 15,0-2 2-15,-3 2 0 0,3-1 0 16,0 1 0-16,0-2-2 0,-3 2 0 16,3-1 0-16,0 1 0 0,0-2 1 15,0 2 0-15,0-1 1 0,0 1-2 0,0-2 2 16,0 2-1-16,0-1 1 0,0 1 0 16,0-2-1-16,0 2 0 0,0-2-1 15,0 2 0-15,0 0-2 16,0-1 1-16,0 1 2 0,0 0-1 0,0 0 2 15,0-2 0-15,0 2 0 0,0 0 1 16,0 0-1-16,0 0 0 0,0 0 0 16,0 0 1-16,0 0-1 0,0 0 1 15,0-1-1-15,0 1 1 0,0 0 0 16,0 0 0-16,0 0 1 0,0-1-2 0,0 1 2 16,0 0-1-16,0-2-7 0,-1 2 8 15,1-1-7-15,0-1 6 0,0 0-1 16,0 1-1-16,0-1 1 0,0 1 1 15,0 1-1-15,0-2-3 0,0 2-1 16,0-1-4-16,0-3 0 0,7-3-8 0,12-3-30 16,5-3-51-16,5 1-92 15</inkml:trace>
  <inkml:trace contextRef="#ctx0" brushRef="#br0" timeOffset="10239.2835">6688 12755 17 0,'0'0'11'0,"0"0"-4"15,0 0-3-15,0 0 1 0,0 0-2 16,0 0-1-16,0 0 0 0,0 0 1 0,0 0-1 16,0-8-1-16,0 7 3 0,0 1 3 15,0-2 5-15,0 2 5 0,0-1 2 16,0 1-3-16,0-2-3 0,0 1-4 15,0-1-1-15,0 1-2 0,0-1-1 16,0 0-1-16,0 1 2 0,0-1-1 16,0 1 2-16,0 0-2 0,0-1 2 15,0 1 1-15,0-1 3 0,0 1 1 16,0-1 1-16,0 2-2 0,-2-2 0 16,2 1-4-16,0-1-2 0,-1 1-3 0,1-1 0 15,-2 2 2-15,2-1 1 0,-1-1 2 16,1 1 1-16,-3-1 3 0,3 2 2 15,0-1-2-15,0 1-1 0,-3-2-4 16,3 2 0-16,0-1-3 0,0 1-1 16,-3-2 1-16,3 2-1 0,0-2-1 15,0 2 0-15,-1 0 0 0,1-1 0 16,0 1 1-16,-2 0-2 0,2 0 0 0,0 0 0 16,-1 0-2-16,1 0 2 15,0 0 0-15,-3 0-1 0,3 0 2 0,0 0-2 16,-1 0 1-16,-4 0 1 0,-2 0-1 15,1 5 0-15,-1-1 2 0,3-2-4 16,-5 2 4-16,6-1-2 0,-3 2 1 16,-1 1-1-16,0-4 0 0,4 0 1 15,0 0 0-15,-1-1 1 0,-1 1 1 0,1 1-1 16,1-1 0-16,0-1-1 0,-2 1 0 16,2 1-1-16,3-3 0 15,-5 1 2-15,2 2-2 0,-1 0-2 16,-3 3 1-16,4-3 1 0,0 0 0 0,-4 4 0 15,4-2 0-15,-3 0-1 0,3 3 1 16,0-5 0-16,-1 4 0 0,1-2 1 16,-4 1-1-16,3 2-1 0,-1 0 1 15,1-1 0-15,1 0 0 0,-3 2 1 16,3-2-1-16,-1 0 1 0,-2 1-1 0,0 2 0 16,-1-2 0-16,1 4 0 0,1-5 2 15,-1 3-2-15,-3 3 1 0,6-5 0 16,-6 4-1-16,1 0 0 0,2-4 0 15,-3 4-1-15,-1-1 1 0,5-3 0 16,-3 3-1-16,1 0 2 0,1-3-1 16,-2 4 0-16,0-2 0 0,1-3 1 15,0 4 0-15,0-4 0 0,-2 2-1 16,5-2 0-16,-4 1 0 0,-3 3 0 16,5-5 1-16,-4 5 0 0,4-4-2 0,0 1 1 15,-2-1 1-15,-1 1-1 0,0 2 3 16,-2 0-2-16,2-2-1 0,-1 3 5 15,0 0-5-15,4-4 5 0,-4 6-5 16,4-6 0-16,-1-1 1 0,1 2-2 16,-1-1 2-16,1-1-1 0,0 2-1 15,-1-2 0-15,1 1 0 0,-1 0 0 16,4 0-1-16,-3-1 2 0,2 2 0 16,-3-2 0-16,1 2 0 0,2-1 0 15,-1 1 0-15,-2-1 0 0,0 1 0 0,1 4 0 16,0-3 0-16,-4 4-1 0,2-1 1 15,0-1-1-15,-3 8 0 0,-2-3 2 16,1 4-1-16,-5 2 0 0,4-1 0 16,-4 0-2-16,-1-1 2 0,2-3 0 15,5-5-1-15,0 0 2 0,3-6-1 0,2 1 0 16,2-1 0-16,-2 2 0 16,-3 4 1-16,-1-1-2 0,-3 6 1 0,2-1-1 15,-1 1 1-15,-1 3 0 16,-3-1 0-16,3 1-2 0,-3-2 2 0,0 0 0 15,2 1 1-15,-1-4 1 0,-2 1-2 16,5 0 4-16,-2 0-5 0,-1 3 6 16,1-3-3-16,1-1-2 0,3-2 4 15,0-4-4-15,4-2 0 0,-1-1-2 16,-4 7 4-16,-1-2-2 0,-6 5 2 0,5-2-2 16,-3 1 0-16,5-2 0 0,-2 1 0 15,-3 1 0-15,3 0 0 0,-3 1 0 16,3 0 0-16,-3 1 0 15,6-5 0-15,0 1 0 0,4-6 0 0,-1 2 0 16,1 0 0-16,0 1 0 0,-1 3 0 16,-3 1 0-16,3 2 0 0,-4 3 0 15,1 1 0-15,-1 0 0 0,-2 3 1 16,-2 2 0-16,-1-3-1 0,-1 0 1 16,1-1 0-16,-1-2-1 0,-1 1 1 0,1-1-1 15,0-1 2-15,2 0 2 0,-2 1-3 16,4 1 4-16,-3-2-4 0,3 1-1 15,1-4 2-15,-2 0-1 16,4-2-1-16,-3 0 1 0,4 1-2 0,-1-2 1 16,-1 0 0-16,-1 0 1 0,0 2 0 0,1 1-2 15,-1 0 1-15,0 0-1 16,0 0 0-16,0 2-1 0,-1 0 1 16,6 0 0-16,-2 1 1 0,-2 0 1 15,-1 1-2-15,3 0 1 0,-4 0 1 0,2 3-1 16,0 1 1-16,-1-2-1 0,0 0 0 15,2-2 1-15,-5-1 0 0,4-1 0 16,-5-2 1-16,6 0-1 0,-3-2 1 16,6-2 0-16,-2-2 0 0,3-2-1 15,0 1-1-15,-1 0 0 0,1 0 0 0,-1-1 0 16,4 3 2-16,-4 1-2 0,1-3 0 16,-1 6 4-16,1-1-5 15,0 1 6-15,-5 4-2 0,5-4-3 16,2-2 0-16,-1-4-2 0,2-3-1 0,-1 3 1 15,1-3 2-15,-4 4 0 0,0 2 0 16,2-4 0-16,-5 3 1 0,7-3-1 16,-1-4 0-16,-2 4 0 0,2-4 0 15,1 0 0-15,-3 5 0 0,2 1 0 16,-9 5 1-16,0 5-1 0,-3 1-1 0,3 0 0 16,-3 0 0-16,0-1 1 0,2 0 2 15,1-1-2-15,-3 2-1 0,6-2 0 16,-2-1 1-16,-1 1-2 0,6-6 4 15,-2 0-4-15,5-4 1 0,-2-1 1 16,2 1-2-16,1-5 1 0,0 1 0 16,3-4 1-16,-3 3 0 0,3 2 0 15,-3-2-1-15,2 1 0 0,1-4 1 16,-2 0 0-16,1 5 0 0,-2-2 1 16,1 2-1-16,-3 2 0 0,3-2 0 0,-2-1-1 15,1 4 1-15,0-3-1 0,2-2 1 16,-4 4 0-16,4-2 0 0,-2-4 1 15,-3 7-1-15,2-4 0 0,1 0 0 16,3 0 0-16,0-4 1 0,-1 0-1 16,1 0 1-16,-2 1-1 0,2 1 0 0,-1-1 1 15,1 1 0-15,-2-1 1 0,2 1-2 16,-1-2 0-16,1 2-2 16,-2-2 4-16,2 1-2 0,-1-1 0 15,1 0 3-15,0 2-3 0,0-2 0 0,0 0 0 16,0 1-2-16,0-1-1 0,0 0-1 15,0 0-6-15,0 2-7 0,0-2-12 16,0 0-22-16,0 0-16 0,4 0-52 16</inkml:trace>
  <inkml:trace contextRef="#ctx0" brushRef="#br0" timeOffset="12003.629">6495 12266 72 0,'0'0'14'15,"0"0"0"-15,0 0-1 0,0 0 3 16,0 0-1-16,0 0-1 0,0 0 1 16,0 0-2-16,0 0-3 0,-11-1-1 0,8 1-3 15,3-3-2-15,-1 3 1 0,1 0 1 16,-2 0 3-16,2 0 8 0,-1-1 4 15,1 1 7-15,-2 0 4 0,2 0-5 16,-1 0-4-16,-1 0-4 0,1-1-5 16,-1 1 2-16,1 0 1 0,-2 0 0 0,3 0-2 15,-6-1 1-15,-2-1-2 0,-4 0-2 16,5 0-4-16,-2-2 0 16,-1 1-4-16,1-1 0 0,-1 1-1 15,3-3-1-15,-2 1 0 0,-1 0 0 0,4 1 0 16,-4-3-1-16,0 4 1 0,3-2-1 15,-3-1 0-15,0 1 1 0,-2-2 1 16,2 0-1-16,-3 0-2 0,1-1 2 16,2 4-1-16,-3-5 1 0,6 4 1 15,-3-1-1-15,3 0 3 0,-1 0-1 0,-6-1-1 16,8 0 0-16,-7-2-3 0,2 0 0 16,-4 0 0-16,4 0 0 15,-1 0 1-15,0 1 0 0,4 4 0 16,-5-6-1-16,-2 3-1 0,7 2 1 0,-7-4 1 15,2 3 0-15,3 0 0 0,-2-1-1 16,-2-1 1-16,5 2-1 0,-5-2 1 16,5 2 0-16,0 2 2 0,-1-2 0 15,3 1 1-15,0 1 0 0,1 2 3 16,3 1 0-16,0-3-1 0,-1 1 1 0,-2 0-3 16,-1-1-2-16,4 1 1 0,-3-2-2 15,-1-1 1-15,3 3 0 0,-5-3 0 16,8 3 1-16,-5-4-6 0,-3-5 4 15,2 5-4-15,-2-4 3 0,-1 2 0 16,-3 0 0-16,-3-3 0 0,3 0 0 16,0 0 2-16,3 4-4 0,-1-1 2 15,-3 0 0-15,3 2 0 0,-8-4 0 16,9 3 2-16,-3 1-2 0,1 1 0 16,1-1 0-16,-1 0 0 0,-1-1 0 0,-3 1 0 15,0-2 0-15,-1 0 0 0,5 2 0 16,-2 1 3-16,2-1-3 0,-2-2 0 15,1 0 0-15,1 1-2 0,-2-1 1 16,2-1 2-16,-5-3-2 0,2 3 1 16,0-2 0-16,0-1-2 0,-1-1 2 0,3-1 0 15,-4 2 0-15,8 2 2 16,-1-1-1-16,0 2 2 0,0 1-3 16,-4-5 0-16,-1 2-1 0,-2-3-2 15,1 4 3-15,-3-1 1 0,9 2-2 0,-2 4 4 16,4 2-2-16,3 1 1 0,-2-2 0 15,4 3 0-15,-4-2-1 0,-2 0 1 16,-1-1-2-16,-3-1-1 0,-3 0 0 16,-4-1 0-16,7 2 1 0,0-1 2 15,-3-1-2-15,6 5 1 0,-6-5-1 0,0 0-2 16,3 4 2-16,-3-5 0 0,6 5 1 16,0-1 1-16,-5-4-2 0,-2 2 1 15,0-2 0-15,5 2-1 16,-1 0-1-16,-3 2 1 0,6-1-1 0,-4-1 2 15,5 2-2-15,-1-1 0 0,-6-4 0 16,9 4-6-16,-9-4 7 0,6 2-5 16,1 0 3-16,-5 0 4 0,2-1-2 15,3 2 0-15,-5-1 0 0,2 1-2 16,5 0 1-16,-7-2 0 0,2 1 1 0,-1-1-1 16,1-1 0-16,1 1 1 0,2 4 0 15,-1-1 0-15,3 0 1 16,-3 1-1-16,1 0 1 0,5 0-1 0,-4 0-1 15,4 0-2-15,-6 0-4 0,3 0-3 16,2 0-10-16,1 3-24 0,4 1-38 16,0-2-25-16,0 2-40 0,0 0-46 15</inkml:trace>
  <inkml:trace contextRef="#ctx0" brushRef="#br0" timeOffset="22764.7183">10388 13997 282 0,'0'0'45'15,"0"0"-9"-15,0 0-8 0,0 0-2 16,0 0-1-16,0 0-5 0,0 0-3 16,0 0 2-16,0 0-1 0,-14 1-2 0,12-1-5 15,1 0-4-15,-1 0-3 0,1 0-3 16,-1 0 1-16,1 0-2 16,-2 0-2-16,3-1-2 0,-1 1-2 15,1 0 5-15,0 0 2 0,1 0 1 0,15 0 4 16,6 0-5-16,8 0 2 0,3 0 2 15,5 0 0-15,3 0 1 0,3 0-3 16,1-2-3-16,0 1 1 0,-3-3-2 16,0 3 0-16,1-2 0 0,-1 0-2 15,-1 2 2-15,-1-3 1 0,1 3-1 0,-4-2 0 16,-2 1 0-16,-6-1-2 0,1 2 3 16,-5-1 1-16,-8 1-1 15,1-1 2-15,-6 2-2 0,0-1 0 16,0-1-2-16,1 0 2 0,-2 1-1 0,4 1 1 15,-4-2-1-15,2 2 0 0,-1-1-2 16,-6 1 1-16,4 0-1 0,-3 0 0 16,-1 0-1-16,0 0-2 0,-6 0 1 15,0 0-1-15,0 0 4 0,1 0-1 16,-1 0 2-16,3 0 0 0,-2 0 2 0,1 0 0 16,-1 0 0-16,1 0 1 0,-1 0-1 15,1 0-1-15,-2 0 3 0,2 0 0 16,-2 0 0-16,2 0 1 0,-2 0 0 15,1 0 2-15,-1 0-2 0,0 0 1 16,2 0-1-16,-2 0 2 0,0 0-2 16,1 0 0-16,-1 0 2 0,0 0-3 15,0 1 1-15,0-1 0 0,2 0 0 16,-2 0 2-16,0 0-1 0,0 0 0 16,0 0-3-16,0 0 0 0,0 0 0 0,1 0-3 15,-1 0 2-15,0 2 0 0,0-2 1 16,0 1 1-16,0-1 1 0,0 2-2 15,0 6 2-15,0-2 0 0,0 6 0 16,-1-1-1-16,-1 1 1 0,-1 6-1 16,2-1 1-16,-3-1 0 0,2 3-1 0,-1 0 0 15,3 2-2-15,-1 7-1 0,1 1 1 16,0-1-2-16,0 4 2 16,0 0-2-16,1 0 1 0,2 1-1 15,1 2 1-15,-1-3 0 0,0 2 0 0,0-2 4 16,0-2-4-16,4-1 2 0,-2-6-3 15,-1 0-1-15,0-7 0 0,-1-1-2 16,1-4 0-16,1-1-5 0,-2 3-1 16,1-3-12-16,-1 1-17 0,-1-7-34 15,-1 7-55-15,2-7-143 0</inkml:trace>
  <inkml:trace contextRef="#ctx0" brushRef="#br0" timeOffset="23743.7968">10336 14066 427 0,'0'0'48'0,"0"0"-12"0,0 0-12 15,0 0-8-15,0 0-5 0,0 0-3 0,0 0-3 16,0 0-2-16,0 0-1 0,0 0-2 15,-16-7-2-15,16 7 0 0,-1 0-2 16,1 0 2-16,-2 0 0 0,1 0 1 16,-2 3 1-16,0 7 0 0,0 9 1 15,0 2 0-15,2 6 1 0,-2 3 1 0,2 2 1 16,1 5 1-16,0 0-1 16,0 2-1-16,0 0-2 0,0 1 0 0,0-1-1 15,0-1 2-15,0-1 0 16,4-1-2-16,0-3 4 0,2-1-5 0,-2-3 1 15,2-1 1-15,-1-3-1 0,0 0 0 16,-1-4-2-16,-1-6 2 0,0 0 0 16,-1-4 0-16,1 1 0 0,-2 0 1 15,1-1-1-15,1-1 0 0,-3-5 0 16,1 5 0-16,-1-5-1 0,0 0 2 0,3 5-1 16,-3-3 0-16,4 1 0 0,-1 3 0 15,-2-7-1-15,1 6 1 0,-1-6-1 16,1 1 1-16,1 4 0 0,-2-5 1 15,1 1-3-15,-1 3 2 0,2-6 0 16,-3 2 1-16,6 3 1 0,-3-4-2 16,0 0 0-16,2 2 0 0,-2-2-2 15,0 0 2-15,0 0 0 0,0-2 0 16,0 2 0-16,0 1 0 0,7 0 1 16,-6-2-1-16,0 0 1 0,7-1 0 0,-7-1-1 15,10 0 1-15,5 0 1 0,0 0 2 16,7-3-1-16,0 0-2 0,-1 0-1 15,1 1 0-15,0 0 0 0,0 2 0 16,1-1 2-16,2 1-1 0,3-3-1 16,3 0 1-16,-1 0 0 0,3-2-1 0,-1-2 1 15,1-1-2-15,-1 2 1 0,-1-1-1 16,-2 2 1-16,1-1 0 16,-4 2 0-16,0-1 0 0,-2 0-1 15,-1 2-1-15,-2 2 0 0,-2-1-1 0,-6 2-2 16,2 0 1-16,-3 0-2 0,-3 0-3 15,3 0-6-15,-4 2-11 0,-7-1-14 16,4-1-21-16,-2 0-29 0,-1 0-19 16,4 0-34-16</inkml:trace>
  <inkml:trace contextRef="#ctx0" brushRef="#br0" timeOffset="24192.8707">11299 14610 528 0,'0'0'49'0,"0"0"-7"0,0 0-16 16,0 0-8-16,0 0-7 0,0 0-3 15,0 0-3-15,0 0-2 0,0 0-2 16,-17-46 1-16,17 46-2 0,0-1-2 16,0 1 1-16,0 0 1 0,0 0-1 0,0 0 2 15,0 0 0-15,0 0-1 0,0 0 2 16,0 6-2-16,3 4 1 0,2 5 0 15,-3-4 0-15,1 7 0 0,0 2 0 16,-2 0-1-16,1 9 1 0,-1-2-2 16,-1 1 1-16,0-1-1 0,0 0 0 0,0-3-1 15,0 1 1-15,0-7-3 0,0 0 1 16,2 0-3-16,-2-6-6 16,1 1-11-16,-1-8-13 0,0-5-25 15,0 7-35-15,0-1-40 0,0 1-70 0</inkml:trace>
  <inkml:trace contextRef="#ctx0" brushRef="#br0" timeOffset="25370.9547">10792 14851 157 0,'0'0'51'0,"0"0"2"0,0 0-2 16,0 0-7-16,0 0-4 0,0 0-6 0,0 0-2 16,0 0-6-16,0 0-1 15,0 0-5-15,-22-56-2 0,22 54-2 16,-2 1-2-16,2-1 0 0,-1 1-2 16,1-1-1-16,-2 1-1 0,2-1 0 0,-2 2-1 15,2-1-3-15,-3 1-1 0,3-1-2 16,0 1-1-16,0-2-1 0,0 2-5 15,0 0 2-15,0 0 1 0,0 3 1 16,0 14 3-16,0 7-3 0,0 11 1 16,0 0 1-16,0 4-2 0,0 4 0 0,0 2-2 15,0 2 2-15,0 3 5 16,0 2-4-16,3-2 2 0,1-1-2 16,-1-4-3-16,0-4 1 0,0-5 0 15,0-4 0-15,0-6 0 0,-2-6 0 0,2-2 0 16,0-1 1-16,-2-5-2 0,5 6 4 15,-5-5-2-15,2-2 0 0,-1 3 0 16,1-3 0-16,-2 1-2 0,2-2 1 16,-3 3 1-16,4-4-2 0,-2 1 1 15,-1-5 0-15,2 5-1 0,-1-5 0 0,-1 0-1 16,1 1-2-16,-2-6 1 0,0 4 0 16,2 1-1-16,0-1 1 15,-1 2 0-15,-1-6-1 0,0 0-3 16,0 0-8-16,0 2-8 0,0-2-9 0,0 0-13 15,0 2-12-15,0-2-11 0,0 0-10 16,-3 0 3-16,-2-4 9 0,-1-3 7 16,0 1 3-16</inkml:trace>
  <inkml:trace contextRef="#ctx0" brushRef="#br0" timeOffset="25991.9292">10753 15525 205 0,'0'0'74'0,"0"0"-9"0,0 0-19 15,0 0 1-15,0 0-1 0,0 0 3 16,0 0-6-16,-42-84-8 0,36 77-8 16,2 2-4-16,-1-2-5 0,2 4-3 15,-1 0-6-15,4 0-1 0,0 3-3 16,-3-2-3-16,3 2-1 0,0 0-1 16,0-1-1-16,0 1-1 0,-1 0-1 0,1 0 2 15,0 0 1-15,0 0 0 0,1 10 0 16,5 6-1-16,3 5 0 0,1-2 1 15,-2 3-1-15,1 0-1 0,1 5 4 16,-1 1-4-16,0 2 2 0,-2 4-1 16,3-1-1-16,-3-1 0 0,-1-2 2 15,0-1-2-15,1-3 1 0,-3-3 5 16,2-2-5-16,-3-7 5 0,1 1-5 16,-1-5 0-16,-1-6-2 0,-1 0 0 15,-1-4 3-15,0 0-1 0,0 0 3 0,2 2 1 16,-2-1 1-16,2-1 0 0,-2 1-3 15,2-1 1-15,-2 0-2 0,1-2-6 16,-1-4 8-16,3-8-7 0,0 2 5 16,-2-2 1-16,1-4 1 0,-1 6-2 15,1-10 0-15,-1 3 2 0,2-1-2 0,0-6 0 16,0 2 0-16,0 1 0 0,2-1 0 16,0-2 1-16,-1 2-4 0,1 0 3 15,-2 0-1-15,1 1 0 16,-1 7 1-16,0 1 0 0,1 5-1 0,-3 5 1 15,1 0 0-15,-2 5 0 0,0-1 2 16,0 1-2-16,0-2 0 0,1 1 0 16,-1-1-1-16,0-5 2 0,0 1-1 15,0 0 1-15,0-7 1 0,-1 9-2 16,-1-1 2-16,-5-4-1 0,3 7-1 0,-2-5-1 16,-1 1 0-16,-2 3 0 0,-1 0 1 15,0 3-2-15,0-1 0 0,-3 1 0 16,-3 0-3-16,4 3 1 0,-2 1-3 15,1 1-6-15,6-1-8 0,-2 2-19 16,3-4-37-16,-1 2-71 0,4-1-132 16</inkml:trace>
  <inkml:trace contextRef="#ctx0" brushRef="#br0" timeOffset="26652.4179">11347 15891 558 0,'0'0'44'15,"0"0"-11"-15,0 0-15 0,0 0-3 16,0 0-4-16,0 0-5 0,0 0-4 16,-77-78 0-16,62 78-4 0,0 2-1 15,-2 9 6-15,2 7-5 0,5 3 5 16,0 3-4-16,4 4-1 0,2-1 2 0,2 2-2 16,2-2 2-16,0 0-1 0,2-2 1 15,4-1-1-15,1-3 0 0,4-1 0 16,1-3 0-16,2-2-1 0,4-3 2 15,0-1-2-15,3-8 1 0,-1-2 0 16,3-1 2-16,0 0-5 0,-2-9-1 16,0-2 1-16,-1-4-2 0,-1-3 7 15,0-3 2-15,-1-2 3 0,-1-1-1 16,-4-2 1-16,0-1-1 0,-6 0 1 16,0-3-1-16,-4 2-3 0,-3 2 4 0,0 0-4 15,-3 4 7-15,-4 3-2 0,-5 2-3 16,-2 4-1-16,-2 2-3 0,-4 4-1 15,-3 4 0-15,-3 3 0 0,-1 0-1 16,0 7-2-16,-2 4-5 0,0 2-2 16,2 1-7-16,2 1-7 0,5 1-23 0,7-4-24 15,6 3-44-15,2-5-32 16,4-3-33-16</inkml:trace>
  <inkml:trace contextRef="#ctx0" brushRef="#br0" timeOffset="26884.2599">11211 15952 482 0,'0'0'69'0,"0"0"-21"16,0 0-13-16,0 0-11 0,0 0-5 15,0 0-8-15,0 0-3 0,0 0-3 0,0 0 0 16,0 0 0-16,62-27-2 0,-34 29-3 16,-2 8 1-16,-2 3-3 0,4 5 2 15,-1 2 0-15,1 1-1 0,-1 4 2 16,2 2-2-16,-1 3-1 0,2 2-2 15,0 1 1-15,2 2-3 0,1 0 0 16,2-5-6-16,-3-2-7 0,3-4-14 16,2-5-21-16,-5-6-49 0,0-2-50 15,-2-7-120-15</inkml:trace>
  <inkml:trace contextRef="#ctx0" brushRef="#br0" timeOffset="27061.5126">11931 16097 635 0,'0'0'42'16,"0"0"-17"-16,0 0-11 0,0 0-13 16,0 0-5-16,0 0-7 0,0 0-25 0,0 0-132 15,0 0-138-15</inkml:trace>
  <inkml:trace contextRef="#ctx0" brushRef="#br0" timeOffset="28675.7947">10760 14132 227 0,'0'0'71'16,"0"0"-6"-16,0 0-16 0,0 0-12 16,0 0-9-16,0 0-4 0,0 0-2 15,0 0-2-15,0 0-2 0,-9-5-1 0,5-6-1 16,1-5-3-16,0 5-1 0,0-9 1 16,3-1-1-16,0-2 1 0,0-7 1 15,0 1-5-15,0-1-7 16,0-3 0-16,3-1-4 0,0-1 4 0,-2-3 1 15,1-1-1-15,-1-2 2 0,-1-3-4 16,0-3 1-16,0-1 0 0,0 0 1 16,0 1-3-16,0 1 3 0,-1 3-4 15,-2 3 3-15,1 3-1 0,-2 4 1 16,4 6-1-16,-3 7-4 0,3 2 3 0,0 5-4 16,0 0 4-16,0-1-1 0,0 8 1 15,0 0 1-15,0 6-1 0,0-1 1 16,0 1 0-16,0-3-1 0,0 3 0 15,-1-2-1-15,1 1 0 0,0-1 0 16,0 0 1-16,0 1 0 0,0 0 0 16,0-1 0-16,0 1 1 0,0-1 0 15,0 1 0-15,0 1 0 0,-3-2 0 16,3 2 0-16,0-2-1 0,0 2 1 16,0-1 0-16,0 1 0 0,0-2 1 0,0 2-1 15,0-1 1-15,0 1-1 0,0-2 0 16,0 2 0-16,0 0 0 0,0-2 0 15,0 2 1-15,0 0 0 0,0-1 1 16,0 1-1-16,0 0-1 0,0-1 1 16,0 1 0-16,0 0-1 0,0 0 1 0,0 0-1 15,0 0 0-15,-1 0 0 0,1 0 0 16,0 0-1-16,0 0 1 16,0 0-1-16,-2 0 0 0,2 0 0 15,0 0 0-15,-1 0 0 0,1 0 0 0,-2 0 2 16,-2 10-1-16,-1 6-1 0,-2 5 0 15,-1 2 4-15,-1 3-3 0,0 1 4 16,-1 0-3-16,0 1-2 0,1-3 0 16,0-3-1-16,3-6 1 0,0-2 0 15,1-5 2-15,4-5-1 0,-1 1 0 0,2-5 0 16,-1 0 0-16,1 0 1 0,0 2 1 16,0-1-1-16,0-1 1 15,0 0-1-15,0 0-1 0,0-9 0 16,4-6 0-16,4-4 0 0,0 0-1 0,1-1 2 15,-2-1-1-15,-1 1 1 0,2-1-1 16,-2 0-3-16,-1 6 3 0,-4-4-4 16,2 1 4-16,0-2 1 0,0-4-1 15,-2 6 1-15,1 0-2 0,-2 1 2 16,1 5-1-16,-1 0 1 0,2 7 0 0,-2-1 1 16,0 0-1-16,0 0 2 0,0 1-2 15,0 5-1-15,0-2 0 0,0 2-2 16,0-1 1-16,2 1-2 0,-2-1 0 15,0 1 1-15,0 0 1 0,0 0 1 16,3 9 0-16,2 5 0 0,-1 7 0 16,2-1-1-16,0-1 1 0,1-1 0 15,-3 2-1-15,5-2 5 0,-2 1-5 16,-1-1 5-16,5 1-3 0,-2 0-1 16,0-1 1-16,2 0-1 0,-2-1-1 0,1-2 1 15,0 0 0-15,-3-3-1 0,1-1 1 16,-4-4 0-16,1 0-1 0,1 0 1 15,-4-4 0-15,1 2-1 0,-3-5 2 16,0 0-1-16,0 0 1 0,0 6 0 16,-3 1 0-16,-10 4 0 0,-6 1 1 15,-4-1-2-15,0 0-1 0,-3-1 1 0,-1-1-2 16,3 1-6-16,0 1-19 16,1 0-69-16,5-2-145 0,8-3-58 15</inkml:trace>
  <inkml:trace contextRef="#ctx0" brushRef="#br0" timeOffset="29272.4262">11270 13132 517 0,'0'0'39'16,"0"0"-10"-16,0 0-11 0,0 0 1 15,0 0-2-15,0 0-2 0,0 0 0 16,0 0-5-16,0 0-3 0,0 0 0 15,-36-54-5-15,36 53 0 0,0 1-1 16,-1 0-1-16,-8 0-1 0,-1 1 1 16,-5 8-3-16,-2 5 2 0,1 1 1 15,5 3 0-15,0 2-2 0,1 0 2 16,0 1 4-16,3 2-4 0,1 1 4 16,2 0-4-16,2-1-3 0,2 0 2 0,0-3-1 15,0-2 0-15,6-2 0 0,0 0 0 16,6-4 0-16,2-1 1 0,-1-2 0 15,0-5 0-15,3-1 0 0,4-3-1 16,5 0 0-16,5-7 0 0,-1-4-1 16,-1-4 1-16,-1-2 3 0,-2-3 0 0,-2-1 3 15,-3-3 0-15,-4 1 1 16,-2-1 1-16,-5-1-3 0,-5 1 3 16,-2-2-5-16,-2 2 2 0,0-2-1 15,-6 2 2-15,-1 1 0 0,-5 2-1 0,1 1-1 16,-5 4-1-16,-2 7-1 0,-2 2-2 15,-3 4 0-15,-2 3-2 0,-4 6-4 16,-1 7 0-16,4 3-7 0,0 3-9 16,3 0-10-16,7 1-16 0,0-2-23 15,7 0-33-15,1 1-17 0,1-1-38 0</inkml:trace>
  <inkml:trace contextRef="#ctx0" brushRef="#br0" timeOffset="29535.1713">11156 13301 520 0,'0'0'56'15,"0"0"-14"-15,0 0-10 0,0 0-6 16,0 0-6-16,0 0-5 0,0 0-6 0,0 0-5 16,0 0-1-16,-10-35-4 0,10 34 1 15,1 0 0-15,5-1-2 0,7 0 4 16,9 2-4-16,1 2 1 0,6 5 0 15,-3 4 0-15,0 5 0 0,-1-1 0 16,-2 3 0-16,1 1-2 0,-1 2 1 0,-1 1-1 16,1 1-3-16,0-2-4 15,-1-1-7-15,-3-2-17 0,4-1-17 16,-3-4-35-16,1-4-45 0,-4-3-76 16</inkml:trace>
  <inkml:trace contextRef="#ctx0" brushRef="#br0" timeOffset="29721.3817">11739 13219 632 0,'0'0'26'0,"0"0"-8"0,0 0-9 16,0 0-9-16,0 0-1 0,0 0-18 15,0 0-115-15,0 0-162 0</inkml:trace>
  <inkml:trace contextRef="#ctx0" brushRef="#br0" timeOffset="31720.3368">10686 11719 261 0,'0'0'58'16,"0"0"-20"-16,0 0-1 0,0 0-6 15,0 0 0-15,0 0-4 0,0 0-1 0,0-82-6 16,0 77-1-16,0 5-3 0,0-2-1 16,0 2-3-16,0-1-2 0,0-2-2 15,0 3-3-15,0-2 0 0,0 0-3 16,0 1-1-16,0 1 0 0,0-2-1 15,0 2 1-15,-1 2 0 0,-2 10 1 16,0 8-2-16,0 7 1 0,0-1-1 16,0 4 3-16,2 1-2 0,1 3 0 15,0 5 4-15,0 0-3 0,0 4 2 16,0-1-4-16,0 2-1 0,4 2-1 0,0-2 0 16,-1-2 2-16,0-4-2 0,0-5 1 15,0-8-2-15,-3-7 1 0,3-6-2 16,-3-7 1-16,1 1 2 0,-1-6-1 15,0 0 2-15,0 0 1 0,0 1-1 16,2 1-1-16,-2 0 1 0,0-1-3 16,1 1 0-16,-1-1-3 0,0 0-3 15,2 1-3-15,-2-1-12 0,0 1-12 16,0-1-15-16,1-1-10 0,-1 1-10 16,0-1 3-16,2 3 4 0,-2-2 7 0,0-1 18 15,2 2 13-15,-2-2 11 0,0 1 9 16,0-1 6-16,0 0 3 0,0 0 5 15,0 0 3-15,-2-1-2 0,-3-10 1 16,-2-5-4-16,3 2 2 0,-1-3 6 16,-1 2 9-16,1-2 10 0,2 6 6 0,-1-6 7 15,-1-1 1-15,2 6-4 0,-1-4-3 16,-1 2-4-16,1 6-4 16,-1-7-1-16,2 6-7 0,0 1-1 15,-2-1-4-15,4 5 0 0,-5-4-1 0,6 4-2 16,-3-1-1-16,3 2-2 0,0 3-2 15,-1-2-3-15,1 2-1 0,-2-1-1 16,1-1 0-16,-2 1-2 0,2-1 0 16,-1 1-2-16,1 0-2 0,1-1 1 15,-2 2-3-15,2-2 0 0,-1 2 1 0,1 0 1 16,0 0 0-16,0 0 0 0,0 0 0 16,0 8 0-16,3 1 0 15,4 6 0-15,-3 0 1 0,3 2-2 0,1 6 1 16,-1 1 0-16,1 1-1 0,1-2 0 15,-1 5 0-15,-1-1-3 0,1 1 0 16,0-1 1-16,-4 1 0 0,3 0 2 16,2-1 0-16,-5 0-1 0,2-5 2 15,-3-7-2-15,0-4 2 0,-2-7 0 16,-1-4 0-16,0 0 0 0,0 0 1 0,2 2 1 16,-2-1 1-16,0 1 0 0,1-1 1 15,-1 1 1-15,0 0-1 0,2-1 0 16,-2-1 1-16,0 2-2 0,1-2-2 15,-1 0-1-15,0 0-1 0,0-5 1 16,0-3-2-16,0-5 1 0,0-7-1 16,0 8 0-16,2-6 1 0,3-2-2 15,-2-1-2-15,6-5 3 0,-2-1-2 16,2-2 2-16,2 0 1 0,-3 0 0 16,0 0 0-16,1 0 0 0,-3 2 0 0,-2 4 0 15,2 3 0-15,-2 4 1 0,-2 5 0 16,-1 6 1-16,1 2-1 0,-2 3 0 15,0-2-2-15,0 2-1 0,0-2 0 16,0 2 0-16,0 0 1 0,-2 0 0 16,-5 0 1-16,-3 0 0 0,-8 4 1 15,10-2 1-15,-8 4 0 0,7-2 0 16,0-2 0-16,-1 2 1 0,6-3-1 16,-8 0 0-16,5 2 0 0,-6-3-1 15,-6 2 0-15,5 0-1 0,-4-2 1 0,6 1-1 16,0-1-3-16,0 0-14 0,5 0-45 15,1 0-140-15,6 0-94 0</inkml:trace>
  <inkml:trace contextRef="#ctx0" brushRef="#br0" timeOffset="32617.7989">11390 12066 355 0,'0'0'67'0,"0"0"-10"16,0 0-12-16,0 0-11 0,0 0-5 15,0 0-8-15,0 0-8 0,0 0-3 16,0 0-3-16,0 0-1 0,-27-55-2 15,27 55-2-15,-2-1-2 0,2 1-1 16,-1 0-3-16,-5 0 0 0,-4 2 0 16,-3 11 1-16,-3 5-2 0,0 3 5 15,-1 2-2-15,5 0 0 0,2 0 1 16,0-2-1-16,3 2 0 0,4-1 2 0,0 1-1 16,3-2 0-16,0 1 2 0,7-4-3 15,2-1 1-15,5-5-1 0,1 0 0 16,2-4 1-16,-4-4 0 0,6-3 0 15,1-1-1-15,2-1-1 0,4-8-1 16,0-3 0-16,-4-5 3 0,-2-3 1 16,-1-3 5-16,-3 0 3 0,-2-4 0 15,-5 0 3-15,-2 0-2 0,-3-2 0 16,-4 0 0-16,0 2 2 0,0-2 0 16,-8 3 0-16,-1 2-1 0,-1 2-4 0,-6 4-3 15,1 3-1-15,-2 3-1 0,-2 6-2 16,-2 6-2-16,-2 0 0 0,0 14-2 15,-2 5-2-15,-1 7-8 0,3 5-15 16,1-1-29-16,10 3-58 0,5-1-95 16</inkml:trace>
  <inkml:trace contextRef="#ctx0" brushRef="#br0" timeOffset="32955.8941">11263 12178 568 0,'0'0'52'0,"0"0"-17"16,0 0-11-16,0 0-9 0,0 0-7 16,0 0-4-16,0 0-2 0,0 0-2 15,0 0 0-15,0 0 0 0,7-32 0 16,15 27 0-16,1 5-2 0,0 0 2 15,2 10-1-15,-2 3 1 0,-1 1 1 16,-1 2-3-16,-2 5 2 0,-1 0-1 16,-1 0-1-16,-4 2 2 0,4 0-2 15,-5-2 0-15,2-1 0 0,-4-2-3 16,2 0 2-16,-1-4-1 0,-2-4-1 0,0 0-1 16,-1-7-5-16,0 2-1 0,-1 0-4 15,-4-3-5-15,6-2-11 0,2 0-24 16,2-5-61-16,6-5-97 15</inkml:trace>
  <inkml:trace contextRef="#ctx0" brushRef="#br0" timeOffset="33166.5289">11868 12232 618 0,'0'0'15'0,"0"0"-12"16,0 0-14-16,0 0-13 0,0 0-67 16,0 0-193-16</inkml:trace>
  <inkml:trace contextRef="#ctx0" brushRef="#br0" timeOffset="35880.6824">10656 11686 44 0,'0'0'18'0,"0"0"-2"0,0 0-6 15,0 0-1-15,0 0-1 0,0 0-1 16,0 0 1-16,0 0-3 0,0 0 0 16,0 0-2-16,0 2 0 0,0-2-2 0,0-2 0 15,0 1-1-15,0-1 0 16,0 1-1-16,0-1-1 0,0 1-3 16,-2-6-2-16,1 3-2 0,-1 0 0 15,-2-6-1-15,1 5 3 0,-2-2 3 0,-1 0 1 16,1-2 2-16,1 4 2 0,-2-4-1 15,3 1 1-15,0-2 2 0,-2 3-1 16,2-1 2-16,0-2 0 0,1 6 1 16,-2-7 0-16,4 6 1 0,-3 0 0 15,3 2 1-15,-1-2 1 0,-1 1 4 0,1-2 1 16,-1 4 3-16,2 2 1 0,-1-2 1 16,1 2 1-16,0-1-1 0,-2-1-2 15,2 1 1-15,-5-3-3 16,2-1-1-16,0 1-2 0,-3-3 3 0,3 3 0 15,-4-1 5-15,1-1-2 0,-1-2 1 16,1 2 0-16,0-1-3 0,-1 0-3 16,3 0 0-16,-3 0-5 0,1-1 2 15,0 0-1-15,3 5 0 0,-1-4 0 16,1 3 1-16,-4-3-2 0,1 1-2 0,-1 0-3 16,1 0 0-16,-2 1 1 0,0-1-1 15,2 2 1-15,-1-3 0 0,-2 2 3 16,1 0-1-16,-1-3 0 0,-4 1 0 15,4 1-2-15,-4-4 1 0,3 3-2 16,0 1 0-16,0-3 0 0,2 4 0 0,0-2-1 16,-1 0 1-16,2 1-2 15,-2 1 0-15,1 0 0 0,-1 0 0 16,6 4 1-16,-4-2-1 0,2 1 1 16,0 1-1-16,-4-2 0 0,5 1-1 0,-1 0 2 15,-6 1-1-15,5 1 0 0,0 0 0 16,-7 0-1-16,8 0 0 0,-7 0 1 15,2 0 0-15,-2 1 0 16,2 4 0-16,1 0 0 0,-2-1 0 0,5-1 0 16,-1 2-1-16,-2-1 1 0,1 1 0 15,0-1-1-15,-2 1 1 0,4 0 0 16,-4-1 0-16,3 2 0 0,0-1-1 16,-1 2 2-16,0-4-2 0,5 1-1 15,-3 1 1-15,3 0 1 0,-3 3-1 0,-1-1 1 16,2 1 0-16,-1 2 0 0,1-2 0 15,-2 4 0-15,3-3 0 0,-5 3 0 16,6-3 0-16,-1-1 1 0,-2 1-1 16,3 2 1-16,0 4-1 0,0-6 0 15,-2 8 0-15,2-2 0 0,0 2 0 0,0 0 0 16,0-1 0-16,2 1 0 0,-2-6 0 16,1 7 0-16,1-6 0 0,-1 0 0 15,2-1 0-15,0-5 0 16,0 6 0-16,0-6 0 0,0 5 0 0,0-1 2 15,0-1-2-15,0 2 0 0,3-4 1 16,0 3-1-16,0-2 1 0,4 3 0 16,2 0 0-16,-2-1 0 0,2 1 0 15,0 0-1-15,2-2 0 0,1 3 0 16,-5-5 0-16,4 3 0 0,0 0 1 0,-3 1-1 16,2 0 5-16,-1-1-4 0,-3-1 4 15,-2-1-5-15,3 1 0 0,-1-3 1 16,-3 2 0-16,1-5-1 0,-1-1 1 15,0 0 1-15,0 1 0 0,0-1 2 16,7 3-1-16,-6-4 0 0,5 0-2 0,0 1 2 16,5-2-2-16,2 0 0 15,4 0 0-15,5-3-1 0,-2-3 1 16,0-1-1-16,-1 2 2 0,1-3-1 16,-4 1-4-16,0-1 5 0,-9 3-6 0,7 0 5 15,-4-3 0-15,-1 4 0 0,2-1 1 16,-5 0-1-16,-5 3 0 0,3 1 2 15,-7 1-1-15,3-3 0 0,2 1 3 16,-2 1 1-16,1 0 0 0,-4 1 1 16,3-3-1-16,2-1-3 0,1-3 2 0,2 1-4 15,-4-1 2-15,5 0-1 16,-4-1 0-16,4-4-1 0,-3-1 1 16,3-5-4-16,-1-2 1 0,-1-2 0 15,1 0 0-15,-1 0 1 0,-4 7 1 0,4-1 0 16,-4 8 1-16,-3-3 1 0,1 1-1 15,-1-2-1-15,0 1 1 0,0 1-2 16,0-1 0-16,0 0 0 0,0 1-1 16,-3 0 1-16,0 2 1 0,2 3-2 15,-3 0 2-15,1 0-1 0,3 3 1 0,-3-3 0 16,2 2-1-16,1 3 1 16,-3-4-1-16,0 0 1 0,0 1-1 15,0 0 0-15,3 3 0 0,-3-4 0 16,0 1 1-16,0-1-2 0,-2-5 1 0,3 7-2 15,1-3 1-15,-2-2-2 0,1 2 0 16,1 0-2-16,1 0-11 0,0 5-27 16,-3-1-75-16,3 1-79 0,0 0-92 15</inkml:trace>
  <inkml:trace contextRef="#ctx0" brushRef="#br0" timeOffset="36931.9828">9982 11337 116 0,'0'0'23'16,"0"0"7"-16,0 0 2 0,0 0 4 15,0 0-2-15,0 0-4 0,0 0-4 16,0 0-2-16,0 0-3 0,0 0 1 15,-12-16-2-15,12 14-2 0,-1 0-1 16,1 2-4-16,-2-1-6 0,2 1-1 16,-1-2-4-16,-1 2-1 0,0 0-1 15,-4 0 1-15,-3 3 2 0,-4 8 2 16,-3 3-1-16,3 1 0 0,2 1-1 16,-1 3 1-16,2 4 0 0,-6 5 1 0,3 5 2 15,-6 9-2-15,-1 2 0 0,0 3-4 16,-5 0 1-16,2-2 0 0,-1-2 1 15,0-2 0-15,0-3 0 0,1-5 3 16,1-1-3-16,4-5 2 0,6-8-4 16,3-4-1-16,3-6 0 0,2 0-1 0,-5 6 0 15,-1 0 1-15,0 10 3 0,-3 2 1 16,-2 6 1-16,-2 1-3 0,-2 2 0 16,3 3-2-16,-1 3 1 15,-2-2-1-15,-1 3 0 0,4 0-1 0,-4-1 2 16,2-2-2-16,0-5 3 0,0-5 1 15,4-4-3-15,2-10 3 0,7-6-2 16,0-3-1-16,4-4 1 0,-2 0-1 16,1 2 0-16,2-5 0 0,-1 0-1 15,1 0 0-15,0 2 0 0,-2-1 0 0,2 0 1 16,-4 4-1-16,1-1 0 0,2 0 0 16,-1 0 1-16,2-4 0 15,-1 0 1-15,1 0-1 0,-2 1 0 16,1 1 1-16,-2-1-2 0,3-1 0 0,-1 2 0 15,1-2-1-15,-2 2-1 0,2-2-4 16,0 0-2-16,0 1-3 0,0-1-3 16,0 0-1-16,0 0-7 0,0 0-6 15,0 0-14-15,0 0-8 0,0 0-10 16,3-3 4-16,1-2 10 0,-1 3 9 0,0-6 8 16,0 3 3-16,1-4-3 0,1 1-5 15</inkml:trace>
  <inkml:trace contextRef="#ctx0" brushRef="#br0" timeOffset="37723.311">9292 12217 143 0,'0'0'57'0,"0"0"8"0,0 0-7 16,0 0-8-16,0 0-12 0,0 0-7 0,0 0-1 15,0 0-5-15,0 0-3 0,-6-57-5 16,6 56-5-16,0 1-4 0,0-2-3 16,0 2-3-16,0-2-1 15,0 2 0-15,0-1-2 0,0 1-2 0,0-2-2 16,-2 2 1-16,2 0 0 0,-3 12 6 15,1 10 0-15,-1 8 1 0,0 3-1 16,0 4-2-16,-1 1 1 0,1 0-2 16,0 0 0-16,0-1-1 0,-2 3 2 15,0 2 2-15,1 4-1 0,-2 1 3 0,3 3-3 16,-3 0-2-16,1-3 1 0,-1-2 0 16,0-8 0-16,2-11 0 0,1-4 0 15,1-11 0-15,1-7 1 16,1 1 4-16,0-5-1 0,0 0 2 0,0 0 2 15,0 0-3-15,0 0-1 0,0 0-2 16,0-9-2-16,1-9 1 0,5-5 0 16,0 3 0-16,0-2 0 0,-1 7 0 15,0 0-1-15,1 1 0 0,-2 5 1 16,3-5-1-16,-2 7 2 0,-1 2-2 0,0-3 0 16,-1 4-1-16,0-4 0 0,3 1 0 15,-2-1 2-15,4-2-1 0,-3 2 0 16,4-4 0-16,-5 4-3 0,2-2 4 15,1-5-1-15,2-2 0 0,1-6 1 16,0-1-6-16,3-4 3 0,0 1-2 16,0 0 4-16,0 4 1 0,-1 2-1 15,-4 7 0-15,0 0 0 0,-4 7-1 16,-4 2 1-16,3 1-1 0,-3 4 0 16,0-2 0-16,0 2 1 0,3-1 1 0,-2-1 2 15,-1 1 0-15,2 1 0 0,-2-2 1 16,0 1-1-16,1-2 1 0,-1 3-1 15,0-2-2-15,0 0 0 0,0-3 0 16,0-1-1-16,0-1 1 0,0-3 1 16,0 7 0-16,0-2 0 0,0 1 0 15,-3-2-1-15,-1 4-1 0,1-3 1 16,3 3-1-16,-4 0 0 0,-1 1-1 16,1-1 1-16,-7 0 1 0,6 2-2 15,-1 0 1-15,-4 0 1 0,6 0-2 0,-3 0 1 16,2 0-2-16,-2 0-4 0,4 2-15 15,-1-2-50-15,-1 2-122 0,5-2-91 16</inkml:trace>
  <inkml:trace contextRef="#ctx0" brushRef="#br0" timeOffset="38435.0832">8952 13200 365 0,'0'0'67'16,"0"0"-12"-16,0 0-10 0,0 0-9 0,0 0-10 15,0 0-9-15,0 0-7 16,0 0-4-16,0 0-6 0,0 0 0 16,-65-50-4-16,49 60 2 0,3 4 0 15,3 6 5-15,0 5-3 0,3 4 3 0,-2 3-4 16,2-1-1-16,4-1 0 0,3-3 0 15,0-2 0-15,0-6 0 0,6-1 0 16,2-4 2-16,0-3-1 0,2-2 0 16,4-3 1-16,2-1 0 0,7-1 1 15,0-4-1-15,-1 0 0 0,3-4 1 16,-2-7-2-16,0-3 2 0,-4-1 1 0,1-2 0 16,-4-3-1-16,0-2 2 0,-3-3-3 15,-2 0 4-15,-2-3 0 0,-3-2-4 16,0-1 8-16,-2 1-5 0,-4 3 3 15,0 1 4-15,0 7-1 0,-4 3 0 16,-2 2 0-16,0 7-3 0,-4-4-3 16,3 4-1-16,-3 5-2 0,-1 1 0 15,-1 1-2-15,-6 0 1 0,1 3 0 16,-4 7 0-16,1 3-1 0,0 0-2 0,4 1-3 16,2-1-16-16,2-2-35 0,6 1-96 15,3 5-143-15</inkml:trace>
  <inkml:trace contextRef="#ctx0" brushRef="#br0" timeOffset="38745.7948">8815 13382 600 0,'0'0'35'0,"0"0"-12"0,0 0-10 16,0 0-9-16,0 0-3 0,0 0 1 0,0 0-1 15,0 0-1-15,0 0 0 0,81-18-1 16,-52 18 2-16,1 7-1 0,0 2 0 16,1 2-1-16,-4 1 0 15,1 0-1-15,-5 0 2 0,2 2-2 0,-1 0 0 16,-2-1-2-16,0-2-3 0,-1 0-2 15,1-3-6-15,1 0-9 0,0-2-13 16,2-3-23-16,1 0-36 0,-5-3-35 16,0-6-57-16</inkml:trace>
  <inkml:trace contextRef="#ctx0" brushRef="#br0" timeOffset="38904.5735">9380 13266 205 0,'0'0'-16'0,"0"0"-22"0</inkml:trace>
  <inkml:trace contextRef="#ctx0" brushRef="#br0" timeOffset="42919.4432">4644 13065 143 0,'0'0'26'0,"0"0"-6"0,0 0-7 15,0 0-7-15,0 0 0 0,0 0-4 0,0 0 0 16,0 0-2-16,0 0-4 0,0 0 1 15,-11-3-5-15,11 3 3 0,0 0-1 16,0 0 1-16,-3 0 1 0,3 0 2 16,0 0 1-16,0-1 2 0,0 1 2 15,0 0 2-15,0-1 2 0,0-2 0 0,7-1 1 16,3-4-4-16,-1 0 2 0,5 1-3 16,-2-2-2-16,4 0 0 0,1 0-3 15,-1-1 2-15,3 1 0 0,0 0-2 16,0 0 2-16,2 0 2 0,2 0-2 15,0 0 0-15,1-1 0 0,0 2 0 16,1-2 0-16,-1 1 0 0,1-2 1 16,-2 2 1-16,3-3 0 0,2-1 1 15,-1-3-3-15,-1 3 1 0,0-3 0 16,3 4 0-16,-3-3 2 0,2 3-4 0,1 0-1 16,-2 1 1-16,2 2-1 0,0 1-1 15,-2 3 1-15,-2-1 0 0,-1 1-1 16,0 2 3-16,-1 0 0 0,0-2 0 15,-3 2 3-15,3-2-1 0,-1 0 2 16,-2-1-1-16,-1-1 1 0,3 0-1 16,-2-1 3-16,-1 1 2 0,-2-1 2 15,-4 2-1-15,1 0 3 0,0 0-4 16,-7 3 1-16,7-5 0 0,-5 3-4 16,-2 1 5-16,3-2-3 0,-1 1 2 0,-2 0-1 15,2-2 0-15,-2 3 1 0,3-2-2 16,2-4-1-16,1 3-5 0,1-2 5 15,-4 2-4-15,2-1 5 0,-5 3-2 16,6 1-2-16,6-2-2 0,3-1 3 16,5 2 0-16,2-3 1 0,3-1 0 0,-2 1-2 15,-1-1-1-15,-3 0-1 0,-4 2-1 16,-3 0 0-16,-3 3 1 16,1-2-1-16,-7 4 1 0,6-1-1 15,-6 0-1-15,-5 2 1 0,-1 1-1 0,-4 0 0 16,7-2 1-16,-3 2 0 0,1-1 0 15,-1 1 0-15,-4 0 0 0,0-2 1 16,6 1 0-16,-2-1 1 0,8-1-1 16,-5 1 1-16,3-1-1 0,0 0-2 15,-1 1 1-15,0-2 1 0,2 0-1 0,5-1 0 16,3 1 1-16,4-3-2 0,-1 2 2 16,1-1-1-16,-2-1-1 0,-6 4 1 15,2 0 0-15,-5 2-1 16,0-2 2-16,8 1-1 0,-10 2 1 0,13-1-1 15,-4-1 1-15,-8 0-1 0,2 2 2 16,-1-1-1-16,-6 1 2 0,0 0 0 16,5-1 1-16,-7 1 3 0,1-2 1 15,5 1 0-15,-6-1-2 0,2 1-1 16,3-3-1-16,-5 3-3 0,5-2 0 0,1-1-1 16,-3 1 1-16,3-1-1 0,0 1 0 15,0 0-1-15,1 0 1 0,6 0-1 16,-7 2 1-16,9-2 0 0,-9 3-1 15,3 0 1-15,0 0-1 0,-1 0 1 16,2 0-1-16,-4 0 1 0,3 0 1 16,0 0-1-16,0 0 2 0,-6 0-2 15,-1 0 0-15,-6 0-1 0,3 0-1 16,3 0 1-16,-2 0 0 0,2 0 1 16,-6 0-2-16,0 0 1 0,0 0 1 0,3 0 1 15,1 3 1-15,2 4-1 0,0 1 0 16,-5-5 0-16,4 4 0 0,-4-3 0 15,5 5-1-15,1-2 1 0,-3 0-3 16,1 0 3-16,-4-4-1 0,5 5 0 16,-3-4 2-16,3 1-2 0,-1 4 0 0,1-2 2 15,-3 0-2-15,3 3 0 0,1 5 2 16,-2-1-1-16,0 6-1 16,-1-2 0-16,1 2 4 0,-4 1-4 15,2 2 2-15,-1 1-3 0,1 2-1 0,-2-1 2 16,2 3-1-16,0-1 1 0,2 2-2 15,0 0 2-15,-1 0 0 0,2-2-1 16,-3-2-3-16,4 0 2 0,-1-2-5 16,0 2 1-16,-2-3 0 0,2-1 0 15,0 0 2-15,1 0 2 0,-3 1 1 0,3-1 4 16,-1 1-3-16,0-3 4 0,-3-3-3 16,0 0 0-16,1-5-1 0,-3 0-1 15,2 1 1-15,-3 1 2 16,0 5 2-16,0-1-1 0,0 1 2 0,0-3-5 15,0-4 0-15,-1-1-1 0,-6 6 0 16,7-7 0-16,-6 6-1 0,3 0 1 16,0-4-4-16,-1 5 0 0,1-5-2 15,0 1 1-15,3 8 3 0,0 0 2 16,0 6 1-16,0-4 0 0,0 3-1 0,0-1 1 16,0 0-1-16,0 0 0 0,-3-1 1 15,3 2 0-15,0-9-2 0,0 1 0 16,-3-5 1-16,3 0-1 0,0 2 1 15,0-3 0-15,-1 1-1 0,-2-4 1 16,3 4 0-16,-3-1 1 0,2-2 0 16,-1 3 0-16,-1-3-1 0,2 4 1 15,-1-1 0-15,1 2-1 0,-2 6 0 16,3-8 1-16,0 6 0 0,0-1 1 16,0-5 3-16,0 5-4 0,0-6 4 0,3 2-6 15,-2-1-2-15,2-1 3 0,-1 0-1 16,1-1 0-16,-2 0-1 0,1-5 2 15,-1 5-1-15,2-3 0 0,-3 3 2 16,1 1-2-16,-1 1 1 0,0 6 2 16,0-7-2-16,0 7 1 0,0-1 0 0,-1-7-1 15,-3 1 0-15,2-2 1 16,1-4 0-16,-1-1 1 0,1 1-1 16,1-5-1-16,0 0 2 0,0 0-1 15,0 1 1-15,0 1 3 0,0-2-3 0,0 2 0 16,-2-2 0-16,2 1-1 0,0-1 0 15,0 2 1-15,0-2 0 0,-1 1-1 16,1-1-1-16,0 1-1 0,0-1-1 16,0 0-4-16,0 2-3 0,0-2-3 15,0 1 3-15,0-1 4 0,0 2 4 0,0-2 2 16,0 1 0-16,0 1-4 0,0 0 3 16,0-1 2-16,0 5-1 0,0 0 3 15,0 0-3-15,1 5-2 0,1-5 4 16,-1 5-2-16,1-1 1 0,-1 0 1 15,1 0-1-15,-2-5 0 0,1 1-1 16,-1-2-1-16,3 1 0 0,-3-1 0 16,1 7-3-16,-1-6-1 0,3-1-2 15,0 5 0-15,-3-4 0 0,4 5 1 16,-1-1-4-16,2 2-9 0,-2 0-20 0,1 1-24 16,-1 1-80-16</inkml:trace>
  <inkml:trace contextRef="#ctx0" brushRef="#br0" timeOffset="52652.4553">19598 12286 24 0,'0'0'17'15,"0"0"1"-15,0 0-1 0,0 0 2 16,0 0 3-16,0 0-1 0,0 0 8 16,0 0 3-16,0 0 8 0,7-61 3 15,-7 55-3-15,0-1-4 0,0-2-4 16,0-1-3-16,-5 0 1 0,2 0-2 0,0 1-1 16,-1 0-6-16,1 2-3 0,-2-2-5 15,2 2-1-15,-1-3-4 0,2 5-1 16,-3-2-1-16,4 2-1 0,-2 1-4 15,-2-3 1-15,2 4 0 0,0 1-2 16,-4-5 1-16,3 7-1 0,-6-4 0 16,1 1 0-16,5 1 0 0,-8 1 2 15,6 1-2-15,-5-1 1 0,-2-1-1 16,3 2 0-16,-2-2 0 0,6 2 0 16,-7 0 0-16,7 0 0 0,1 0 0 0,-8 0 0 15,7 0 0-15,-7 0 1 0,-4 0-1 16,5 0 0-16,-5 0 0 0,2 5 0 15,4-2 0-15,-5 1 0 0,0-1 2 16,6 1-2-16,-6 0 0 0,6-1 1 16,-1 0 0-16,-1 0-1 0,1 0 1 0,1 0-1 15,-1 1 1-15,1-2-1 16,1 1 0-16,-1 2 1 0,1-1-1 16,-3 2 0-16,5-1 0 0,-6 2 0 15,2 1 0-15,2-2 0 0,-3 3-1 0,7-2 1 16,-3-1 0-16,0 1-1 0,1-1 1 15,-4 5-1-15,4-1 1 0,-4 4 1 16,0 1-1-16,1 0 1 0,-3 1 1 16,3-2-2-16,-3 1 0 0,3-3 0 15,3 0-1-15,-1-1 1 0,-1 1 0 0,1 1 0 16,-1-1 1-16,1 1-2 0,1 0 1 16,4-5 0-16,-3 5-1 0,3-3 0 15,0 0-1-15,2 1 2 16,-1 3 0-16,2 4 5 0,0 0-3 0,0 3 2 15,5-1-3-15,-3-8-1 0,3 3-1 16,1 0 1-16,0 2-1 0,3 3 1 16,-1-2 1-16,1-1-1 0,0-1 0 15,-1 1 0-15,1 0-1 0,-2 0 0 16,0-2 1-16,-1-2 0 0,-2-1 2 0,2 3-2 16,-3-5 0-16,3 3-1 0,-1-5 0 15,0 1 1-15,-1-1 0 16,0 1-1-16,2 3 0 0,-1-4 1 0,3 5-1 15,-1-1 1-15,1 0 0 0,0 1-1 16,1-3 2-16,1 3-1 0,-1-1 0 16,4 3 0-16,-6-7 1 0,2 3-1 15,2 0 0-15,-4-5 0 0,4 5 0 16,-1-2-1-16,-2-3 1 0,4 3 0 16,0-1-1-16,-4-4 1 0,4 4 0 0,-3-3 1 15,2-1 0-15,4 2-2 0,-6-4 1 16,6 2 0-16,-5-1 0 0,3-3 0 15,5 2 1-15,-6-2-1 0,6 0 0 16,-5 0-1-16,0 0-1 0,7 0 1 16,-4 0 0-16,7-2 1 0,-4-2 0 0,-1-1 0 15,0-2-1-15,-2 0 1 16,-3 1 0-16,0 0 0 0,0-3 0 16,0 0 0-16,4-4 0 0,-2-1 1 15,1 0 0-15,-5-1-1 0,1 1 0 0,1 0 0 16,-3-2 0-16,2 1 1 0,-5 3 0 15,0 0 0-15,1-1 0 0,-4 6 1 16,4-5 0-16,-3 4 0 0,-2 0 0 16,1 1 0-16,0-3 1 0,-1 3-3 15,2-2 1-15,-1 1 0 0,0-1 1 0,0 0-1 16,-1-2 0-16,2 2 1 0,-2-3-1 16,1-3 1-16,-1 4 0 15,3-4-1-15,-4-2 1 0,3 1-1 16,-2 0 0-16,0-2 1 0,0 2 0 0,-2 3-1 15,2-5 0-15,-1 8-4 0,-2 3 4 16,0-6-2-16,0 7 4 0,0 0-2 16,0-6 1-16,0 7-4 0,0-1 4 15,0-5 0-15,0 7 0 0,-3-5 1 16,0 0-1-16,-2-2 0 0,2 2 0 0,-1-3 0 16,-2-4-2-16,-1 1 1 0,1 0-1 15,0 2 1-15,1-2 1 0,0 3 0 16,-3-2-1-16,2 0 0 15,2 5 1-15,-4-6 0 0,5 5-1 0,-4 2 1 16,3-2-2-16,-3 1 1 0,1 2 0 16,-2-2 0-16,2 2-1 0,-3 1 1 15,1 0-1-15,0 0 0 0,-5-3 0 16,6 3-2-16,-8-4 3 0,4 3-1 16,3 1 1-16,-5-3 0 0,5 1-1 0,0 1-1 15,-2-4 1-15,-1 2 0 0,5 3 1 16,-6-3 3-16,5 5-4 0,-2-4 0 15,2 2 0-15,0 0 0 0,-3 0-2 16,6 3 0-16,-5-2 1 0,4 4-1 16,1-1-2-16,-7 1 0 0,2 1-8 0,0 0-21 15,-5 6-39-15,4 4-93 16,2-3-131-16</inkml:trace>
  <inkml:trace contextRef="#ctx0" brushRef="#br0" timeOffset="56119.3611">19013 12166 104 0,'0'0'19'0,"0"0"2"16,0 0 3-16,0 0-3 0,0 0-2 16,0 0-8-16,0 0-6 0,0 0-4 15,0 0-2-15,0 0 1 16,-16-17 0-16,14 17 0 0,2-1 1 0,-1 1 1 15,1 0 2-15,-2 0 0 0,2 0 3 0,0 0 3 16,-1 0 3-16,1 0 6 16,0-2 6-16,0 2 7 0,-2 0 1 15,2 0 5-15,0 0-3 0,-1-2 1 16,1 2-6-16,0 0-13 0,-3-1-5 0,-1-1-9 16,-2 0-1-16,-3-3-1 0,2 3 1 15,-4-3-1-15,-3-3 1 0,0 3-1 16,-2-5 0-16,0 2 0 0,2-2 0 15,-4 1 3-15,2-2-3 0,-2-1 2 16,0-2 1-16,-3-1-1 0,-2-3 2 16,-2-2-4-16,0-2 0 0,-2 0 1 15,-2-3-2-15,-3 0-1 0,0-3 4 16,-1 1-4-16,-4 0 2 0,0-2 2 16,0 0-4-16,-3 0 2 0,-3 1 0 0,1-3 0 15,0 1 0-15,-1-1 1 0,1 1-2 16,0 0 1-16,2 4 1 0,-1-1-2 15,-2 2 1-15,1 1 0 0,-2 1 0 16,1 0 1-16,3 2-1 0,-1 1 2 16,2 1 1-16,1 0-1 0,2 3-1 0,0 1 1 15,0-2-3-15,0 2 1 0,3 0-1 16,4-1-1-16,1 1 2 16,5 1-5-16,1-1 6 0,4 3-4 15,5 2 5-15,-1 0-1 0,5 6 1 0,0-2 2 16,0-1-1-16,1 3 2 0,0 0-3 15,5 0-2-15,-4 0-1 0,4 1-1 16,-1 0 0-16,0 0-1 0,4 3 1 16,-2-2 0-16,2 2 1 0,-1 0 2 15,-1-1-3-15,1 1 1 0,-1-2 0 0,2 2-3 16,-1-1 1-16,1 1 2 0,-2-2-2 16,2 2 2-16,-1-1-2 0,1 1 0 15,-2-2 1-15,2 2-1 16,0 0 2-16,0 0 0 0,-1 0-1 0,1 0-1 15,0 0 1-15,0 0 0 0,0 0-1 16,0 0-1-16,0 0 2 0,0 0 0 16,1 2 1-16,5 5 2 0,4 4-2 15,-3 1 0-15,2-1 1 0,-1 1-1 16,0 1 0-16,-1 4 4 0,2 4-3 0,1 1 4 16,0-1-4-16,-1 2 0 15,0-2-1-15,1 1 1 0,-2 0-1 0,3 1 0 16,0-1 0-16,-1 3-2 0,1-4 2 15,-2-1-1-15,-1-7 1 0,-1 0 0 16,-3-5 0-16,2 1 0 0,1-2 0 0,-4-5-1 16,3 3 2-16,-3-1 0 15,0-2-1-15,1 2 0 0,-4-4-1 16,0 0 0-16,5 1 1 0,0 1 1 16,-1 1 1-16,1-1-1 0,-5-2 0 0,0 0 1 15,0 0 0-15,1 0 2 0,-1 0-2 16,0-2-1-16,0-9 1 0,-1-6-1 15,-6-2 0-15,-3-1 0 0,-1-3-1 16,0 1 1-16,-5-5 0 0,3 2 0 16,-3-4 0-16,-1-1 0 0,-1-1-1 0,-2-1-5 15,3-1 4-15,-3 1-3 0,2 2 4 16,-2-1 3-16,0 1-3 16,2 3 2-16,0-1-2 0,-1 6 1 15,4 0-1-15,2 4 2 0,0 3-2 0,3 4 0 16,4 0 0-16,-1 4-1 0,4 3 1 15,2 2-1-15,1 2-1 0,-2-2-1 16,2 2-1-16,0 0 0 0,0-1 2 16,0 1 0-16,0 0 0 0,8 0 1 15,3 5 1-15,5 2-1 0,0 2 1 16,-6-3 1-16,3 2-1 0,-4-3 0 0,-2-1 0 16,2 0-1-16,-1-1 2 15,1 1 0-15,-2 2-1 0,1-3 0 16,1 1 0-16,5 3-1 0,0 0 1 0,2 1 0 15,1-1 0-15,-1 1 0 0,3 1 0 16,-1 0-1-16,2 0 1 0,3 0 0 16,1 0 0-16,1-1 0 0,3 1-1 15,0-1 2-15,0-1-1 0,-1 1 0 16,-2-2 0-16,-2 2-1 0,-3-3 0 0,-4 0 1 16,-1 0 0-16,-5-2 0 0,-2-2-1 15,1 2 0-15,-4-2 2 0,-1 1-1 16,-4-2 0-16,0 0 2 0,0 0-1 15,1 0 1-15,2 2 2 0,-2-2-3 16,1 0 0-16,-2 1 2 0,0-1-2 16,0 0-1-16,0 0 0 0,0 3 0 15,-6-1 0-15,-4 2 0 0,-3 6 0 16,-1-2-1-16,-2 5 1 0,0 2 4 16,0 3-4-16,0 3 4 0,0 2-4 0,-3 3-1 15,1 0 0-15,0 3 0 0,-2 2-1 16,1-2-2-16,-1 3 0 0,4-3-2 15,3-3 1-15,4-9-5 0,3-7-8 16,4-5-24-16,2-5-36 0,8-5-70 16,7-11-119-16</inkml:trace>
  <inkml:trace contextRef="#ctx0" brushRef="#br0" timeOffset="56835.536">18198 10710 209 0,'0'0'56'0,"0"0"-2"0,0 0-7 15,0 0-5-15,0 0-5 0,0 0-7 16,0 0-7-16,0 0-5 0,0 0-4 0,0 0-6 16,-47-39-2-16,40 36-2 15,2 1 0-15,-5 1-3 0,3 1 0 16,-5 0-1-16,2 0-1 0,0 0 0 16,-2 6 0-16,4 4-2 0,-4 5 0 0,5-1-1 15,1 2 1-15,2-1-4 0,2 1 0 16,1 1-2-16,1-4 0 0,0 6-2 15,1-2 2-15,5-3 0 0,3 6 2 16,2-3 6-16,-1 0 2 0,2-2 1 16,1-2 1-16,0 1-2 0,-3-4-1 0,5-4 1 15,-2-2 0-15,-2-1 0 0,7-1 2 16,2-2 1-16,0 0 0 16,6-5 1-16,0-4-2 0,2-4 3 15,-2 0-1-15,0 1-1 0,-2 0-1 0,-5 1 1 16,-5 4 0-16,0 0-2 0,-7 5 0 15,-2 0-1-15,0 1-2 0,-5 1 2 16,1 0 1-16,4 4 3 0,-4 13 1 16,-1 6-1-16,-1 8 0 0,-11 6-4 15,-7 1 1-15,-1 1-3 0,0-1 3 0,-3-1 1 16,0-4-4-16,1-4 4 0,4-5-3 16,1-4-2-16,6-8 1 15,5-6-1-15,3-3-6 0,0-3-7 16,-3-9-14-16,3-11-30 0,3-7-34 0,2-10-43 15</inkml:trace>
  <inkml:trace contextRef="#ctx0" brushRef="#br0" timeOffset="57513.2228">18657 10754 357 0,'0'0'46'0,"0"0"-9"0,0 0-12 15,0 0-11-15,0 0-7 0,0 0-6 16,0 0-1-16,0 0-3 0,0 0 1 15,-29 1 0-15,29-1 2 0,-2 0 2 16,2 0-2-16,-1 2 1 0,1-1 0 16,0 8 2-16,0-3 1 0,0 6 2 0,0 0 1 15,0-1 0-15,0 7-3 16,0-8 0-16,3 5-1 0,-2-5-1 0,2-2-1 16,0 2 2-16,-1-6-3 15,-1 1 0-15,-1-5 0 0,0 0 0 0,0 0 1 16,2 1 1-16,-1 1 4 0,-1-1 2 15,0-1 4-15,3 2 3 0,-3-2-2 16,0 0-2-16,0-3-1 0,0-5-4 16,0-6 1-16,0 1 1 0,0 1 0 15,-3 1-1-15,2 1 1 0,-2 1-2 0,1 3-1 16,1 2 1-16,1 4-2 0,-2-1-1 16,2 1 0-16,0-2-2 0,-1 1-1 15,1 1 0-15,-2-1 0 16,2 1-2-16,-1-2 1 0,1 2-1 0,0 0 1 15,0 0 1-15,0 0 1 0,0 0-1 16,1 9 1-16,4 0 0 0,1 2-1 16,1 4 0-16,0-2 0 0,2 6 1 15,-2-3-2-15,3-1 1 0,-3 0 0 16,-1-3 1-16,0 0-2 0,1-2 1 0,-1-2 0 16,1 4-2-16,-3-6 1 0,-1-4 0 15,2 7 1-15,-2-6-1 0,0 0-1 16,-1 1 0-16,-2-4 1 0,0 0 0 15,0 0 1-15,3 1 1 0,-2-1-1 16,-1 2-1-16,2-2-2 0,-2 2-6 16,0-2-15-16,1 0-50 0,-1 0-157 15,0 0-67-15</inkml:trace>
  <inkml:trace contextRef="#ctx0" brushRef="#br0" timeOffset="60601.503">19821 12605 1 0,'0'0'5'0,"0"0"-1"0,0 0-3 16,0 0 0-16,0 0 1 0,0 0 1 16,0 0 0-16,0 0 1 0,-10-12 3 15,10 12 3-15,-2-2 4 0,2 2 5 16,-1-2 6-16,1 2-5 0,-2-1-1 0,2-1-1 16,-1 1-5-16,1-1 5 0,0 1 3 15,-1-1 3-15,1 1-2 0,-2 0 2 16,2-1 0-16,-1 0 0 0,1 1-1 15,-2-1-1-15,2 0-3 0,-1 1-1 16,1-1-2-16,-2 2 0 0,2-1-4 16,0 1-2-16,-1-1-3 0,1 1 0 15,0-2-1-15,0 2 1 0,-2-1-1 16,2 1 1-16,0-2-2 0,0 2 1 16,0-1-4-16,0 1 1 0,-1 0-1 0,1-2 0 15,0 2-2-15,0 0 0 0,0 0-2 16,-2 0 2-16,2 0 0 0,0 0 3 15,-1 0-1-15,-2 2 1 0,2 4 1 16,-1 6 0-16,0-2 0 0,0 2 0 16,-1-1 0-16,0 1 0 0,0 5-2 0,2-5 0 15,-4 6 0-15,4 1 1 16,-2 0 1-16,0 7-1 0,-1-3 1 16,1 1-2-16,2 2-1 0,-1-2 2 15,2 4-1-15,0-1 0 0,0 0 2 0,0 1-3 16,0-1-1-16,2 0 1 0,2 1 0 15,0-3-1-15,0 1 2 0,-2 0-2 16,1 1 1-16,-2 1 4 0,-1-1-5 16,2 2 4-16,-2-2-3 0,0-1-1 15,0-8 0-15,0 0-1 0,0 3 0 0,0 1 1 16,-2 6 0-16,-1 0 0 16,2-2 1-16,-2-1-2 0,2-5 2 15,-1-2-2-15,2-4 1 0,0 0 0 16,0-1 0-16,0 0-1 0,0 0 2 0,0-1-2 15,0 2 2-15,0-3-1 0,0 1 0 16,2-3 0-16,-1 2 0 0,0-3-1 16,1 2 2-16,-2-5-1 0,1 3 0 15,1-2 0-15,-2-1 0 0,1 6 0 16,-1-6 0-16,0 2 0 0,2-1 0 0,-2-6 0 16,0 4-2-16,0 2 1 0,0 0 0 15,0 1 1-15,0-7 1 0,0 0-2 16,0 0 1-16,0 2-1 0,1-1 1 15,-1 1-1-15,0-1 1 0,0 0 0 16,0 1 1-16,0-1 1 0,0 1-1 0,0-2-1 16,0 1 0-16,0-1-1 15,0-1 1-15,0-9-1 0,0-7 0 16,0-7 0-16,-1 0-3 0,-1-2 0 16,2-1-5-16,-1-1 0 0,-1-3-2 0,2-2-4 15,0-2-1-15,0 0 2 0,0-3-3 16,0-1 0-16,5-3-1 0,-1 0 3 15,2 1 1-15,-2-1 5 0,3-1 4 16,-2 4 2-16,-4-1 3 0,1 2 1 16,-2 2 4-16,0 0 0 0,0 7 2 0,-3 0 4 15,-2 4 2-15,0 8 0 0,-1 5 0 16,2 2 5-16,1 5 0 16,-2-2 3-16,2 4-1 0,0 0-5 15,1 0-4-15,2 3-6 0,-2-2-3 0,2 2-2 16,-5 0 2-16,-3 2-4 0,-1 8 1 15,-2 6 1-15,4 0-1 0,2 5 1 16,1-1 0-16,1 1-2 0,2-5 2 16,-1 2 0-16,1 2-1 0,-1-1 1 15,2 7 0-15,0-2 0 0,0 1 2 0,0-3 0 16,0 3 1-16,0-1 2 0,0 3-3 16,0-1 5-16,0 3-6 0,0 0 0 15,0 0-1-15,2 1 1 16,1 2 0-16,1 3-2 0,0 0 2 0,1-1-2 15,-1 3 0-15,3-2 1 0,-2 2 1 16,-1-4-2-16,0-1 1 0,-1-2-1 16,0-2 0-16,0 0 0 0,-1-4 1 15,-2-5 0-15,1 1 0 0,-1-1-1 16,0-6 1-16,0 7 4 0,0 0-4 0,0-6 4 16,0 5-4-16,0-6 0 0,0-1-1 15,0 0 1-15,0-6-1 0,0 5-1 16,0-7 1-16,0 1-1 0,2 1-1 15,-2-6 2-15,0 0-1 0,0 0 2 16,0 2 0-16,2-1-1 0,-2 1 1 16,0-1 0-16,2 0 0 0,-2 1-1 15,0-1 1-15,1 1 0 0,-1-1 2 16,0 1 0-16,1 0 2 0,-1-1-1 16,0-1 0-16,2 0-2 0,-2 2 0 0,0-2-3 15,0 0 0-15,0 0-2 0,0 0-2 16,0 0-4-16,0 0-11 0,0 0-20 15,0 0-37-15,0 0-53 0,0 0-69 16</inkml:trace>
  <inkml:trace contextRef="#ctx0" brushRef="#br0" timeOffset="61920.8973">19614 13825 144 0,'0'0'51'0,"0"0"6"0,0 0-3 16,0 0-1-16,0 0-8 0,0 0-4 15,0 0-7-15,0 0-3 0,0 0-5 16,0 0-3-16,-16-47-4 0,15 45-1 0,-1 1-3 16,1-1-2-16,1 1 0 0,-1 0-3 15,1-1-2-15,-2 1-2 0,2-1-2 16,-1 0-1-16,1 1-1 0,-2 1-2 15,2-2 2-15,0 2-2 0,0 0 1 16,0 0 0-16,0 0-2 0,0 7 2 0,5 0-1 16,0 7 0-16,4-1 0 15,-3 4 1-15,2 5 4 0,1 2-5 16,0 0 5-16,-4 2-4 0,1-1-1 16,2-2 0-16,-1 0-1 0,-2-2 0 0,0-7 0 15,-1 2 1-15,1-1 0 0,-2-3 1 16,1 1-1-16,-1-4 0 0,-1-4-1 15,0-1 0-15,-2-4 1 0,1 3 1 16,1 2-1-16,-1-1 1 0,1 1-1 16,-2-5 0-16,0 0 1 0,0 0 1 0,0 0-1 15,1 2 0-15,-1-2-1 0,0 0 1 16,2 0 2-16,-2 0-3 16,1-2 0-16,1-4 0 0,0-5 0 15,3-2 0-15,-2 3 1 0,1-5 0 0,2 0 0 16,-1 0-1-16,4-5 1 0,0-1-1 15,2 0 0-15,0-4-1 0,0 0-4 16,4-1 4-16,-4 0-5 0,2 3 5 16,-4 2 1-16,-2 7-1 0,-1 0 1 15,0 6 0-15,-5 3 1 0,3-4-1 0,-2 4 0 16,-1 0 0-16,1 3-1 16,-2 2 1-16,0-2 0 0,0 2 0 15,0-2 0-15,0-3 0 0,-2 2-1 16,-5-2 0-16,-3 0 1 0,-2 2 0 0,-5 1 0 15,-2 1 0-15,-5 1 0 0,7 0 0 16,-3 0 0-16,0 0 0 0,1 0 1 16,-2 0-1-16,2-1 0 0,2-1 0 15,2 1-1-15,4-1 0 0,6 2-3 16,5 0-14-16,-1-1-27 0,1 1-41 0,0 0-60 16,0 0-131-16</inkml:trace>
  <inkml:trace contextRef="#ctx0" brushRef="#br0" timeOffset="62544.0314">20214 13943 448 0,'0'0'52'0,"0"0"-9"16,0 0-11-16,0 0-11 0,0 0-2 15,0 0-7-15,0 0-2 0,0 0-5 16,0 0-2-16,-40-82-6 0,37 79 5 16,-3-3-1-16,2 5 0 0,-2 0-1 15,3-1 0-15,-3 2 0 0,2 0 0 0,-6 0 4 16,-3 9-5-16,4 3 3 0,-3 3-2 16,4 3-1-16,1 1 1 0,1 0 0 15,1 3-1-15,1 2 0 0,1 3 0 16,1 0 0-16,2 2 2 0,0-1-4 15,0-1 2-15,4-3-1 0,3-1 1 16,0-1 0-16,2-4-1 0,4-3-1 16,-6-5 0-16,5-2-1 0,4-4 2 15,0-4 1-15,7 0-2 0,0-8 1 16,1-8 0-16,-3-5 2 0,0 0 1 0,-1-3 3 16,-5-1 1-16,-2-1 3 0,-4-1 0 15,-2-1 1-15,-3 0-1 16,-1-1 2-16,-1 0-1 0,-2 0 0 0,0 2 0 15,-3 3-4-15,-4 1 2 0,-4 5-7 16,-3 3 2-16,-1 3-2 0,-2 4 1 16,3 3-2-16,-5 3-1 0,0 2-1 15,-3 0 0-15,-5 10-4 0,4 0-2 16,2 6-8-16,4 2-30 0,0 1-43 16,2 3-70-16,2-2-133 0</inkml:trace>
  <inkml:trace contextRef="#ctx0" brushRef="#br0" timeOffset="62805.2985">20133 13958 629 0,'0'0'29'0,"0"0"-15"0,0 0-10 16,0 0-4-16,0 0 2 0,0 0 1 15,0 0 2-15,0 0-1 0,0 0-1 16,73 90-3-16,-49-66 0 0,4 1 0 16,0 0 0-16,3 3-2 0,-1 1 1 15,-1 0-1-15,0-1 0 0,-4-3-1 0,-1 0-4 16,-1-2-8-16,0-1-15 0,-1-3-24 16,-1-1-50-16,2-5-67 15,-9-4-106-15</inkml:trace>
  <inkml:trace contextRef="#ctx0" brushRef="#br0" timeOffset="62977.9578">20755 14115 640 0,'0'0'43'0,"0"0"-17"0,0 0-14 16,0 0-7-16,0 0-7 0,0 0-6 15,0 0-23-15,0 0-77 0,0 0-201 16</inkml:trace>
  <inkml:trace contextRef="#ctx0" brushRef="#br0" timeOffset="65327.9461">18893 12219 42 0,'0'0'14'0,"0"0"-1"0,0 0-1 0,0 0-5 15,0 0-1-15,0 0-1 16,0 0-4-16,0 0 2 0,0 0-3 0,12-9 1 16,-10 8-1-16,-1 1 0 15,1 0 2-15,-1-2-1 0,1 2-1 0,-1 0 0 16,1 0-1-16,-1 0 0 0,1 0 1 15,-1 0-1-15,1 0 2 0,-1 0-1 16,2 0 1-16,2 2 0 0,0-1 0 16,-1 1 3-16,1 1 2 0,-5-3 6 15,0 0 8-15,0 0 6 0,1 0 3 0,1 0-2 16,-1 0-6-16,1 0-6 0,-1 0-3 16,0 0-6-16,1 0-1 0,0 0-3 15,0 0 0-15,-1-3 1 0,1 3-1 16,-1 0 0-16,1 0 2 0,-1 0 0 15,1-1 5-15,-1 1 5 0,1 0 6 16,-1-1 8-16,1 1 5 0,-1 0-1 16,0-1-2-16,1 1-6 0,-1 0-7 15,1-2-3-15,-1 2-4 0,-1 0-3 16,0-2-2-16,2 2-2 0,-2 0-2 0,0 0 0 16,0 0 0-16,-8 6 1 0,-2 5-2 15,-4 3 0-15,4-1 0 0,-1-1 1 16,0 4 0-16,-1-1 1 0,-1 3 0 15,-4 4 0-15,-2 0 0 0,-1 4-1 16,-2 0 1-16,-1 1-2 0,-1-1 1 0,2 0 3 16,-4 0-4-16,0-1 4 15,-3 0-2-15,0-1-1 0,-3-1 1 16,0-1-1-16,1-2 1 0,0-2 1 16,1 1-2-16,0-1 0 0,1-1 1 0,0-1-1 15,1 1 1-15,1 1-2 0,2-1 0 16,0 2 1-16,1 1-2 0,1 3 0 15,2 0 2-15,1 2-1 0,0 0 0 16,3 1 0-16,-2 0 0 0,3-2-1 16,-1-2 2-16,2 0-2 0,2-5 2 0,3-4-1 15,3-1 0-15,0-6-1 0,1 1 0 16,0 0 1-16,0-2 1 0,-3 4-1 16,1-3 1-16,-2 1-1 15,-3 1 1-15,3-3-1 0,-2 1 0 0,3-2-1 16,4-2 2-16,-4 1-1 0,5-3 0 15,-2 3 1-15,1-2-2 0,5-1 0 16,-1 0 1-16,1 0-1 0,-3 0 0 16,2 2 0-16,-1-2-2 0,1 0 2 15,-1 0-2-15,1 1 6 0,0-1-5 0,-1 2 1 16,1-2 1-16,-1 0-4 16,1 1 3-16,1-1 6 0,-2 0-6 15,2 0-1-15,-1 2 1 0,1-2-7 16,-2 0 5-16,2 0 0 0,-1 0 0 0,1 0-2 15,-2 0 1-15,2 0-1 0,0 0 2 16,0 0 4-16,0 0-3 0,0 1 6 16,0-1-4-16,0 2-1 0,0-2 1 15,0 1 0-15,2-1 0 0,-2 2-1 16,1-2 1-16,-1 2 1 0,2-2 0 0,-2 0 2 16,1 1-1-16,-1-1 1 0,2 0-2 15,-2 1 2-15,1-1-2 0,-1 0 0 16,2 0 0-16,-2 2-5 0,1-2 5 15,-1 0-7-15,2 0 7 0,-2 0 1 16,0 0 0-16,1 0 1 0,-1 0 1 0,0 0-1 16,1 0 0-16,-1 0-2 15,0 0-1-15,0 0 1 0,2-2-1 16,-2 2 1-16,0-1 1 0,0 1-2 16,0-1 0-16,0 1 0 0,0-2-3 0,0 0 3 15,1 1-1-15,-1-1 1 0,2-2-1 16,2-2 0-16,0-2 0 0,1 1 0 15,0-3 0-15,3 0 0 0,2-2-1 16,-2-3 1-16,3-1-1 0,-1 1 1 16,0-3 1-16,-1-1-1 0,-1 1 0 0,2-1-1 15,-1-1 1-15,-2-1 1 16,-1 1-1-16,1 5 1 0,-4 0 0 16,0 4 0-16,-2-1 1 0,2 1 2 15,-3 7-2-15,2-1 1 0,-2 5 0 0,0-2 0 16,0 2 0-16,0-1-1 0,1-1-1 15,-1 1 0-15,0 0 2 0,0-1-1 16,0 1 1-16,0 1 2 0,0-2-1 16,0 2 0-16,-1-1 0 0,-1 1-1 15,1-1 0-15,-1 1 0 0,1 0-1 0,-5 0 0 16,-2 4 0-16,-4 6-1 0,0 4 2 16,1 3-2-16,2-1 1 15,-1 5-1-15,0-1 0 0,0 5 0 16,-2 1 0-16,-1 1 0 0,2 3 1 0,-4 2-1 15,2-1 0-15,-1 1 4 0,-1 0-4 16,2 2 4-16,-1-4-4 0,2 1 0 16,-1-4 1-16,2-3-2 0,0-3 1 15,2-6-1-15,3 1 1 0,1-7 0 16,2-5 1-16,2 1-1 0,1-5 0 0,-2 0 0 16,2 0 0-16,0 2 0 0,-1-1 0 15,1 1 0-15,-2-1 1 0,2-1-1 16,-1 2 2-16,1-2-1 0,0 0 1 15,0 1 0-15,0-1 1 0,0 0-2 16,0 0 2-16,4-4-3 0,2-4 0 16,3-3 0-16,-3 5-3 0,1-1 4 15,3-4-2-15,-4 5 1 0,5-5 0 16,0 2-1-16,-4 3 1 0,7-4 0 16,-2 1 0-16,1-1-2 0,7-2 0 0,-1 2 1 15,0-3 0-15,1 1 0 0,0-1 0 16,-1-2 0-16,0 1 0 0,-2-1-4 15,0-1 4-15,-2 3-3 0,1-1 3 16,-7 5 1-16,2 1 0 0,-5 2-2 16,-3 4 4-16,3-3-1 0,-3 1 1 0,-1 2 1 15,1-1 0-15,-3 3 0 0,0-2 0 16,0 2 0-16,2-1 0 16,-2-2 1-16,0 3-1 0,1-2 1 15,-1 0 0-15,0 1 0 0,0-3-2 0,0-3-1 16,0 3 0-16,-4-3 0 0,0 6 1 15,-1-3 1-15,-4 2 1 0,2 2 2 16,-3-1 1-16,0-1-1 0,-1-1 1 16,0 2 0-16,7-1-3 0,-6 1 1 15,3-1-2-15,-5 1 0 0,3-3-1 0,5 3 0 16,-7-1-1-16,6 1 1 0,1-1-2 16,-5-2 0-16,5 3-2 0,-2-1-7 15,2 0-14-15,-2-1-47 16,0 1-107-16,-5 0-129 0</inkml:trace>
  <inkml:trace contextRef="#ctx0" brushRef="#br0" timeOffset="66164.0916">16907 13450 446 0,'0'0'69'0,"0"0"-27"0,0 0-10 16,0 0-9-16,0 0-6 0,0 0-3 15,0 0-6-15,0 0-2 0,0 0-5 16,0 0-1-16,-45-57-2 0,35 57 0 16,1 1 0-16,-5 10 0 0,-2 4 0 15,0 1 1-15,5 3 0 0,0 1-2 16,0 0 3-16,4 0 0 0,-1 0 0 0,4-5 2 16,1 3-2-16,3-1-2 0,0 0 1 15,0 3 0-15,7-3 0 0,2-4 0 16,4-2-1-16,0-1-2 15,6-3 0-15,0-3 0 0,4-3 2 0,3-1 3 16,3-1-1-16,1-10 1 0,2-1-1 16,-3-4 0-16,-2-3 0 0,-5 0 2 15,0-3 0-15,-8-2 2 0,1 0 1 16,-5-1 1-16,-2-1 0 0,-3 1 1 16,-4-1 0-16,-1 0-1 0,0 2 2 0,-4 1 1 15,-5 3 0-15,-1 2 0 0,-3 3-4 16,3 6-1-16,-3 1-2 0,-4 3-2 15,-2 4 0-15,-6 1 0 0,1 0-1 16,2 0-1-16,6 3 0 0,0 2-3 16,8-1 2-16,-1 1-1 0,-7 3-1 0,10-4-2 15,-4 4-5-15,4-2-10 0,-1 3-17 16,3-1-42-16,2 2-47 0,-1 2-90 16</inkml:trace>
  <inkml:trace contextRef="#ctx0" brushRef="#br0" timeOffset="66451.9452">16683 13518 538 0,'0'0'43'15,"0"0"-14"-15,0 0-12 0,0 0-5 0,0 0-5 16,0 0-4-16,0 0-1 0,0 0-2 15,0 0 0-15,62-38 1 0,-41 49-1 16,0 4 0-16,2 4 0 0,0 3 1 16,-2 3-2-16,2-1 1 0,-2 2 0 15,1-2-2-15,1 2 3 0,0-3-2 16,0 0 1-16,-1-4-1 0,0-1-1 0,1-2-1 16,0-4 0-16,0-4-3 0,0-1-4 15,2-3-12-15,1 2-34 0,-3-1-68 16,3 0-123-16</inkml:trace>
  <inkml:trace contextRef="#ctx0" brushRef="#br0" timeOffset="66665.6537">17428 13722 591 0,'0'0'0'0,"0"0"-15"0,0 0-72 16,0 0-191-16</inkml:trace>
  <inkml:trace contextRef="#ctx0" brushRef="#br0" timeOffset="71032.1022">17930 13229 51 0,'0'0'16'0,"0"0"-3"15,0 0-2-15,0 0-2 16,0 0 2-16,0 0 0 0,0 0 0 16,0 0 3-16,0 0 4 0,33-15 1 15,-25 8 3-15,-3 1 1 0,0 2-4 0,1-3 0 16,-1 1-6-16,1-1-1 0,-1 1-2 15,1 0 0-15,-2-2-2 0,2 2 2 16,-1-2-4-16,0 0 1 0,4-2-2 16,-3 0-2-16,1-2 3 0,0 1 0 15,3-1-2-15,-4 5 1 0,3-4 4 0,-5 6 1 16,3-2 2-16,-3-2-1 0,2 1-3 16,-1 0-3-16,1-1 2 15,-2 1 1-15,3-2-1 0,0-4-1 16,2-1-3-16,1-3-2 0,2 0 2 0,-2 1-2 15,0-2 2-15,1 4-1 0,0-3 0 16,-1 4-1-16,1-1 0 0,-3 7 0 16,0-2-1-16,-1 4 0 0,1 0 0 15,-1 1 0-15,-1-1 0 0,2 0 0 16,0 2 2-16,-1-2-2 0,0 1 0 0,3 1 0 16,-1-1 0-16,0 0 0 0,-1-1 1 15,5-1 0-15,-1-1 0 0,4-2 0 16,-3-1 1-16,1 0-2 15,-1 1 1-15,0-1 0 0,2 1 0 0,-4-1 1 16,4 0-2-16,-2 1 2 0,1-1-1 16,-1 0 0-16,3 1 0 0,-3-1-1 15,-3 4 1-15,3-1-1 0,-1 2 0 16,-5 1 0-16,7-1 0 0,-5 2 0 16,-1-1 3-16,1 2-3 0,-1-3 0 0,1 2 3 15,-2-3 0-15,4-2 1 0,-3 3 2 16,3-3-2-16,2-2-3 0,0 1 1 15,6-4-1-15,-3 2 2 0,0 0-2 16,-2 0 0-16,-1 3 3 0,-3 1-2 16,-4 2 0-16,-3 2 2 0,6 1-4 0,-7-1 2 15,6 0 1-15,-2-2-1 0,2 0 0 16,4-1 0-16,-5 2 1 16,6-3-1-16,-1 0 0 0,-1 1 0 15,2-1 1-15,-1 0-1 0,1 0 0 0,-2 0 2 16,1-2-2-16,-1 3 0 0,-3 2 2 15,0 0-2-15,7-3 0 0,-4-1 0 16,7-1-1-16,-7 4 0 0,3-1-2 16,0 1 2-16,0-2-1 0,1 2 2 15,-2 0-1-15,1 0-1 0,-4 3 0 0,4-1 0 16,-5 0 0-16,0-1 1 16,0 3 0-16,1-3 0 0,-1 3 1 15,1-3-1-15,4-3-2 0,-5 5 4 16,4-5-2-16,1 4 1 0,-5 0 1 0,5-3-2 15,-6 4 0-15,0 1 0 0,0-2-1 16,-3 3 1-16,4-2 1 0,-5 1-2 16,1 1 0-16,6 1-2 0,-5 0 4 15,6 0-2-15,3 0 2 0,-4 1-1 16,3 4 0-16,1 0 0 0,-7-3-3 0,7 4 3 16,-7-2-2-16,1 0 1 0,1-1 1 15,-1 2-2-15,0-1 2 0,-2 0-1 16,3 3 0-16,-3-1-1 0,2 5-1 15,0 1 2-15,1 3 0 0,-5-3 0 16,0 1 0-16,-1 6 0 0,-2 0-4 16,-1 8 2-16,-1 0-2 0,0 0-1 15,0 2-4-15,0 3-16 0,0 1-56 16,0 5-80-16,6-3-116 0</inkml:trace>
  <inkml:trace contextRef="#ctx0" brushRef="#br0" timeOffset="78081.4597">19075 13095 6 0,'0'0'11'0,"0"0"2"15,0 0 2-15,0 0 0 0,0 0-1 16,0 0-1-16,0 0 0 0,0 0 0 0,0 0 0 16,0 0 0-16,11-12-2 0,-9 9-3 15,-2 3-1-15,0 0-2 0,0 0 1 16,0 0 0-16,0 0 0 0,0 0-1 15,-2 0 0-15,-2 0-2 0,-2 0 2 16,0 4-2-16,-1 2 0 0,1 2 0 16,-5 2 0-16,4 4-2 0,-5 3 1 15,3-1 1-15,-2 3-2 0,2 1 1 16,-1 1 0-16,-3 0-2 0,3 0 4 16,-3 2-4-16,1 0-1 0,-1 0 1 0,0-1 0 15,2-1-1-15,-1 1 1 0,2-4 0 16,4-4-3-16,2-5 2 0,2-5 0 15,2-4 1-15,-1 0 1 0,1 0 4 16,0 2-2-16,0 0 2 0,0-2-1 16,0 1-3-16,0-1 0 0,9-6 0 0,4-6 0 15,5-5 2-15,0-3-2 16,-2-1 1-16,1 0 1 0,-2-2 0 16,0 0-1-16,0 1 1 0,-3 0-4 15,0 1 2-15,-3 0-2 0,0 1-1 0,-1-1 4 16,-2 0-5-16,2-1 6 0,-1-1-3 15,1-2 1-15,1 3 0 0,-2-1 1 16,-1 0 2-16,1 9 2 0,-2 0 2 16,-3 5 6-16,0 5 5 0,-1 0-1 15,-1 4 0-15,0-1-3 0,0 1-9 0,0-2-1 16,2 2-2-16,-2 0 0 0,0 0 2 16,0 0 1-16,-3 9 1 15,-4 5-1-15,-3 4-1 0,4-6-1 0,-1 1-2 16,1 0 1-16,-3 1 1 0,1 2-3 15,-1 1 1-15,0-2 2 0,1-2-3 16,0-3-1-16,4-3 1 0,1-2-1 16,-3 3 1-16,5-5 2 0,-3 0 1 15,2 2-1-15,2-5-1 0,-1 0 2 16,1 0 3-16,-2 6-3 0,-1-2 2 0,2 1-3 16,-1-1-1-16,-1 1-1 0,2-1 1 15,-3 4 0-15,-1 1 0 0,1-1 2 16,0 1-1-16,-2-1 1 0,0 2-1 15,0-2 3-15,-1 5-3 0,-3-1 2 16,1 2-2-16,-4 6 0 0,0 0-1 16,0 2 1-16,-1 3-2 0,-1 0 0 15,-2 4 0-15,1 3 1 0,-1 4-2 16,-1-2 1-16,-2 5-1 0,4-2 0 16,-1 3 0-16,-3-1 1 0,2 0-1 0,-4 2 2 15,1 2 3-15,-2-2-3 0,-1 1 2 16,0 1-3-16,-1 1-1 0,-1 1 2 15,-1 5-1-15,-2 4 0 16,-1 2-2-16,-2 5 1 0,-1 1-1 0,-4 1 1 16,1-4 2-16,0 1 0 0,1-4 1 0,0-1-2 15,1-2-2-15,2-3 1 16,2-1-2-16,2 1 2 0,1-3 0 16,1 1-1-16,1-1-1 0,2-1 1 15,-1-1-1-15,2-2 2 0,-3-1 3 0,2 1-1 16,3 0 2-16,-2-3-3 0,2 0-4 15,1-1 3-15,-1 1-1 0,0-2 1 16,2-2 0-16,-1-1-1 0,3-2 1 16,-1-1 0-16,0-1-2 0,4-2 2 15,-2-4-1-15,1-2 0 0,1 0 1 16,0-4 0-16,3-2 0 0,1-5 1 0,1 1-1 16,0-1-1-16,2-4 1 0,-2 4 1 15,2-5-1-15,0 2 0 16,-3 5 5-16,2-1-5 0,-4 6 3 0,2-1-3 15,-1 2-1-15,-2-1 0 0,1 2 1 16,0 1-2-16,-1 0 1 0,0 1 1 16,2-2-2-16,-2-1 5 0,2-2-4 15,3-6 1-15,0 1 0 0,3-8 1 16,1-1-1-16,1 0 1 0,2-4-1 0,-3 4 0 16,0 0 1-16,0-1-2 0,2 3 1 15,1-6 0-15,-3 2 0 0,0 1 0 16,-2 4 0-16,0-1 0 0,2-2 0 15,-1 3-1-15,2-2 1 0,-1-2-1 16,2 1 1-16,1-4-2 0,-2 0 2 16,2 0 0-16,0 2-1 0,-1-1-1 15,1 0 1-15,-1 1 1 0,1 0-1 16,-2-1 0-16,2 1-1 0,0-2-2 16,0 2 0-16,0-2 0 0,0 0-4 0,0 1 0 15,0-1-4-15,0 0-9 0,0 0-25 16,0 0-39-16,0 0-44 0</inkml:trace>
  <inkml:trace contextRef="#ctx0" brushRef="#br0" timeOffset="81384.8009">17442 15716 73 0,'0'0'18'0,"0"0"2"0,0 0 1 16,0 0-3-16,0 0 2 0,0 0 4 0,0 0-2 15,0 0 4-15,0 0 1 0,-6-44-3 16,6 38 0-16,0 2 1 16,0 4-2-16,-1-2 0 0,1 2 2 15,0-1-5-15,-2-1-2 0,2 0-4 0,0 1-6 16,0-1 0-16,-1 1-1 0,1 1-4 15,0-1-2-15,0 1-1 0,-1-2 0 16,1 2-1-16,0 0 1 0,-2 0 0 16,2 0 0-16,-3 0 1 0,-1 9-2 15,-3 6 2-15,-3 10 0 0,1 0-1 0,-4 7 4 16,1 0 2-16,-2 6-4 0,-4 3 5 16,0 3-6-16,0 1-3 0,0-2 1 15,0-2-2-15,1-4 3 0,4-6-1 16,1-5 1-16,5-9 0 0,4-7-1 15,2-5 1-15,1-5-1 0,-2 0 1 16,2 0-1-16,0 2 1 0,0-1 0 16,0 1-1-16,0 1 1 0,0-3 1 15,0 1 1-15,0-1-2 0,0 0 1 16,0 2-1-16,0-2-1 0,0 0 1 0,2 1 1 16,-1-1-1-16,1 0 1 0,3 0-1 15,0 0 0-15,2 0 0 0,0-1 2 16,-3-2-2-16,4-3 2 0,2-5-1 15,-2 0 0-15,4-7 0 0,1 1-1 16,-1 1 2-16,-1-1 0 0,1 0-1 16,-1 1 0-16,2-1-1 0,-1 0 2 15,0 2-2-15,0 0 1 0,2-2-1 16,1 2-1-16,1-3 2 0,2 0-1 16,1-2 0-16,2-3-1 0,1 0-4 0,2 1 4 15,-2-2-3-15,1-1 3 0,-1 2 1 16,-3 3 0-16,0 2 0 0,-3 2-1 15,-5 5 1-15,-1 0 1 0,-4 5-1 16,-3 3 2-16,1 0-1 0,-4 3-1 16,0-1 1-16,0 1-2 0,1 0 1 0,-1-2-1 15,2 2 0-15,-2-1-1 16,1 1 2-16,-1-2-1 0,2 2-1 0,-2 0 4 16,1 0-4-16,-1 0 4 15,2 0-1-15,-2 0 0 0,1-2 2 0,-1 2-1 16,0 0 2-16,2 0 0 0,-2-1 0 15,0 1-1-15,1 0 2 0,-1-2-3 16,0 2 1-16,0-1-2 0,0 1 1 16,2-1 1-16,-2-1 0 0,0 1 0 15,0-1 1-15,0-3 0 0,0-1 2 0,-6-1 0 16,1-1-1-16,-3 1 3 0,-1-4 0 16,3 3-2-16,-7-1 2 0,-3 2-4 15,-1 0 1-15,-3 0-2 16,4 2 0-16,-2 2 1 0,1 0-2 0,6 2 3 15,-11 0-3-15,3-2-1 0,6 3-3 16,-8-2-1-16,3 2-2 0,5 0-5 16,2 0-13-16,3 3-39 0,7 1-94 15,-1 4-126-15</inkml:trace>
  <inkml:trace contextRef="#ctx0" brushRef="#br0" timeOffset="82480.7462">17371 15642 154 0,'0'0'28'0,"0"0"-1"0,0 0 6 15,0 0 6-15,0 0 4 16,0 0 0-16,0 0-4 0,0 0-7 0,0 0-7 15,0 0-2-15,12-74-5 0,-12 72-3 16,0 1-4-16,0-1-3 0,0 1-1 16,0 1-2-16,0-2-1 0,0 2 1 15,0 0 0-15,0 0 1 0,0 0-2 16,0 2-2-16,0 2 0 0,0 7-1 0,0-1-1 16,0 3 1-16,-1 7 2 0,-1 4 0 15,1 7 1-15,-2 3 0 16,-2-2-4-16,-1 3 0 0,1 1 0 0,-4 2 4 15,0 0-4-15,1 1 4 0,-4-2-5 16,2-4 0-16,0-4 1 0,0-3-1 16,4-9 1-16,0-2-1 0,3-5 0 15,2-5 1-15,-1 1 0 0,2-6-1 16,-1 0 3-16,1 0-1 0,0 1 2 16,-2 2 1-16,2-3-2 0,0 2 0 0,0-2 0 15,0 0-1-15,0 0-1 0,0 0 2 16,0-2-1-16,6-5 0 0,3-6-1 15,1 1 1-15,2-1-1 0,-1-1 0 16,1 1 2-16,-5 3-1 0,0 0-1 16,3-2 2-16,-4 4-3 0,3-5 1 0,0 4 0 15,0-4 0-15,5-2 0 16,-3 0 2-16,2 0-2 0,-1-1 0 0,2 1 3 16,-1 1-3-16,3-1 0 15,-1 1-5-15,2 0 4 0,-1 0-2 0,0 3 2 16,0-1 0-16,1 1 0 0,-1 3 0 15,-3 1 0-15,-1 0 2 0,-4 4-3 16,1-2 0-16,0 1 1 0,-7 2-1 16,6-2 3-16,-4 2-2 0,2-1 2 15,1-2-1-15,-3 4 1 0,-1-2 1 0,2 2-2 16,-2-3 1-16,1 1-1 0,0 0 0 16,3-3 0-16,-4 5 1 15,0-4-1-15,0 3 0 0,-3 2 0 0,0-1-1 16,0 1 2-16,2 0 0 0,-1-1 1 15,-1 1 0-15,2-1 1 0,-2 1-1 16,0-2 2-16,1 2-3 0,-1 0 3 16,0 0-1-16,0 0 1 0,-3 0 1 15,-10-2 3-15,-7 2 0 0,-5-1-2 16,2-2 0-16,0 1-3 0,-2-1-1 0,2-2 1 16,3 3-3-16,3-2 4 0,2 1-2 15,-1-4 1-15,6 4-1 0,-4-5-4 16,6 5 0-16,1-3-7 0,3 0-9 15,4-5-19-15,0-7-43 0,1-2-71 16,9-7-137-16</inkml:trace>
  <inkml:trace contextRef="#ctx0" brushRef="#br0" timeOffset="84720.2971">17049 14922 105 0,'0'0'37'0,"0"0"7"0,0 0 2 0,0 0 1 15,0 0-3-15,0 0-3 0,0 0-3 16,10-85-4-16,-10 73-5 0,0 2-3 16,-3-1-2-16,-1 2-4 0,-3 0-4 15,-4-2-6-15,3 5-2 0,-7-1-2 16,7 3-1-16,-6 3 2 0,2 1-2 0,0 0 0 16,-5 0-2-16,3 0-2 0,-4 8-1 15,2 1-1-15,0 1 1 0,3 4-1 16,0 0 0-16,4-4 1 0,3 4-1 15,3-5 1-15,1 2-1 0,0 1 1 16,2 2-1-16,0 4 0 0,0-7 1 16,0 5 0-16,4-4 0 0,-1-3 0 15,6 4 0-15,1-5 1 0,2 2-1 16,4-1 0-16,1-2 1 0,3-2-1 16,1-1 0-16,2-2 0 0,0 0 0 0,1-1 0 15,-2 1 0-15,-3-1 0 0,-2 0-1 16,-2 1 1-16,-4-1-1 0,2 1 1 15,-7-2-3-15,3 3 1 0,-5 0 0 16,-1-1 3-16,3 5 0 0,-6 4 2 16,0 4 0-16,-9 5 0 0,-4-2-1 0,-6-2 0 15,-1 0-1-15,-3-1 3 16,-2-3 5-16,4 0-6 0,-1-3 6 0,2 0-6 16,5-4-2-16,-2-2 0 15,7 0 0-15,3-3 0 0,2 2-3 0,5-2-3 16,0 0-12-16,0 0-32 0,0-4-47 15,3-9-61-15,11-7-118 0</inkml:trace>
  <inkml:trace contextRef="#ctx0" brushRef="#br0" timeOffset="85177.1039">17279 14997 458 0,'0'0'62'16,"0"0"-18"-16,0 0-11 0,0 0-10 15,0 0-5-15,0 0-7 0,0 0-3 16,0 0-2-16,-49-78-5 0,49 68 0 0,4-5 0 16,2 7-2-16,2 1 2 0,7-1-1 15,-5 3 0-15,0 3-1 0,1 0 1 16,0 2-1-16,-1 0 0 0,4 4 1 15,-4 5 0-15,-4 2 0 0,2 1 0 16,-3 3 0-16,-5 4 0 0,0 3-2 16,-1 5 2-16,-8 1 0 0,0-1 2 15,-2 0-2-15,-5-1 0 0,4-2-2 16,-2-1 4-16,1-4 4 0,-1-1-4 16,5-4 4-16,3-7-5 0,2 1-2 0,2-3 1 15,-1-3 1-15,2 3-1 0,1-5 0 16,0 0 0-16,0 0 0 0,0 1 2 15,0-1 2-15,0 0 1 0,4 0 0 16,6 0-1-16,8-1 0 0,1-5-3 16,-1 0-5-16,0-2 5 0,-5 2-8 0,1 1 7 15,2-1-2-15,0 4-1 16,6-5 0-16,-2 4-6 0,-1-1-11 16,2 2-25-16,-3 1-84 0,-1 1-167 15</inkml:trace>
  <inkml:trace contextRef="#ctx0" brushRef="#br0" timeOffset="85361.6697">17643 15126 528 0,'0'0'-16'16,"0"0"-51"-16,0 0-194 0</inkml:trace>
  <inkml:trace contextRef="#ctx0" brushRef="#br0" timeOffset="90523.5142">18774 13495 156 0,'0'0'42'0,"0"0"-6"0,0 0-5 16,0 0-9-16,0 0-1 0,0 0 1 15,0 0-2-15,0 0 0 0,0 0-3 16,0 0-4-16,-14-16 1 0,12 14-1 0,1 1 0 16,-1 0 0-16,-2-3-1 0,-2 3-2 15,0-1-1-15,-1-4 4 16,3 5 1-16,-1-2-2 0,-5 0-3 16,7 1-2-16,-8 0-4 0,2-1 0 0,-4 1-1 15,3 0-1-15,0-1 3 0,-2 0 0 16,2-2 1-16,0 2 3 0,-1-1-2 15,0 1 1-15,1-4 2 0,-3 0-2 16,6 1-1-16,-5-4 1 0,2-3-3 16,3 1-1-16,-3-5-1 0,2 7-1 0,0-4 0 15,2-1 0-15,0 0 0 0,1 0 2 16,-1-2-1-16,0 0 1 16,2 1-1-16,-2-7-7 0,0 1 5 15,2 3-4-15,1 4 4 0,-3-3 0 0,3 1 2 16,0-1-2-16,1-2 0 0,0 1 0 15,-1-1 0-15,3 7 0 0,-3-8 1 16,2 1 0-16,-1 0-2 0,-1 3 2 16,0-1-1-16,2-2 2 0,-3 9-2 15,1-8 0-15,2 7 0 0,-1 0 0 0,1 0 0 16,-1 6 0-16,1-6 0 0,1 6 0 16,0-7-2-16,0 4 1 15,0-3 1-15,0 2-1 0,0-1 1 0,1 1 0 16,2-1-3-16,3-5 3 0,-1 8 0 15,1-6-1-15,-1 6 2 0,-1 1-1 16,2-3 0-16,-5 6 1 0,4-4-2 16,-1 5 1-16,-3-1 0 0,2 1 0 15,-3 3 0-15,0-2-1 0,0 2 0 16,0 0 0-16,0-1-1 0,0 1 1 0,2-2 0 16,-2 2-1-16,1-1 0 0,-1 1 1 15,2-2 0-15,-2 2 1 0,1-2 0 16,-1 2-1-16,0-1 1 0,1 1 1 15,-1 0-2-15,0-2 0 0,2 2-1 16,-2 0-4-16,0 0 1 0,0 0 0 16,0 0 0-16,1 0-5 0,-1 0-8 15,0 0-16-15,2 5-24 0,-2 1-45 16,0 8-65-16</inkml:trace>
  <inkml:trace contextRef="#ctx0" brushRef="#br0" timeOffset="91527.6015">17668 13954 285 0,'0'0'59'16,"0"0"-11"-16,0 0-3 0,0 0-7 16,0 0-3-16,0 0-9 0,0 0-7 0,0 0 1 15,0 0-8-15,-45-79 0 0,42 69-2 16,2 5-4-16,-1 0-2 0,1 1-1 15,1-4-1-15,0-2-1 0,0-1-1 16,1-4 2-16,2 6-4 0,0 4 4 16,3-3-4-16,-2 6 1 0,-1-2 0 0,4-2-1 15,-3 4 0-15,5-3 1 0,1 0 1 16,0 2-1-16,5 0 0 16,-1 3 1-16,6-2 0 0,-1 2 0 15,0 0 0-15,-1 0-1 0,-1 2-1 0,-5 2 0 16,-4 3 0-16,2 2 1 0,-4-1 0 15,-6 4 0-15,4 4-1 0,-4 3 4 16,0 4 2-16,-7 2-3 0,-3 0 4 16,-3 0-7-16,1-2 2 0,0-3 0 15,4-7 0-15,1-2 1 0,1-4-2 0,5-4 1 16,-1 2 0-16,-1-2 1 0,2 0-1 16,-3 0 1-16,2 2-1 15,2-5 0-15,-1 0 1 0,1 0-1 16,0 0 1-16,-2 0-1 0,2 0 1 0,0 1 0 15,0-1 0-15,0 0 0 0,0 2-1 16,0-2 0-16,3 0 0 0,10 0 0 16,8-2 1-16,3-2-1 0,-1 1 0 15,-6 0-1-15,-2 1 1 0,-3 1-2 16,-1 1 1-16,1 0-1 0,-2 0-1 0,0 1 2 16,-4 7 0-16,-2 0 1 0,-4 2 0 15,-1 7 0-15,-11-1 0 0,-7 7 1 16,-4-2-1-16,1-1 0 0,-4-3 0 15,0-1 0-15,2-3 0 0,2-2-1 16,6-6 1-16,7 0 0 0,4-4 1 16,5-1 1-16,0 0-7 0,0 0-26 15,0 0-45-15,2-6-48 0,12-10-98 16</inkml:trace>
  <inkml:trace contextRef="#ctx0" brushRef="#br0" timeOffset="91939.5467">17998 13798 396 0,'0'0'57'16,"0"0"-12"-16,0 0-11 0,0 0-5 15,0 0-11-15,0 0-3 0,0 0-9 0,0 0-3 16,0 0-2-16,0 0-1 0,-45-27 0 15,37 29 0-15,-2 8-1 0,5-3 1 16,-1 6-1-16,3 5 0 0,0-6 7 16,1 7-6-16,2 0 5 0,0-1-4 15,0 0-2-15,3-3 2 0,5-1-2 0,-4-5 1 16,6 3-2-16,0-1 0 0,-3-7-2 16,4 4 0-16,-3-4 2 0,1-2 0 15,0 1 0-15,-5-3 3 0,7 0-1 16,0 0 2-16,-3-3 1 0,5-6 0 15,-4-3 2-15,-5 1-2 0,1-6 2 16,-4-1 1-16,-1 0-4 0,0-7 6 16,-3 2-5-16,-3 4 4 0,-2-1 0 15,-3 4-3-15,0-2-1 0,2 9-2 16,-1-1 0-16,3 4-3 0,3 3-1 0,-4-3-5 16,4 5-10-16,0-1-26 0,1 0-57 15,3 2-78-15,0 5-101 0</inkml:trace>
  <inkml:trace contextRef="#ctx0" brushRef="#br0" timeOffset="92345.3446">18061 13458 487 0,'0'0'48'0,"0"0"-16"0,0 0-11 16,0 0-8-16,0 0-6 0,0 0-5 0,0 0-2 15,0 0-2-15,0 0 2 0,0 0 0 16,-13-5 1-16,13 23 0 0,0 4-2 16,3-1 0-16,0 0 1 15,-2-6-4-15,2 3 3 0,3-4-1 0,-3-3 2 16,1 4-1-16,0-5 1 0,2-3-1 15,0 0 1-15,3-4-1 0,-1 2 1 16,1-5 1-16,5 0 0 0,-6 0 0 16,5-10 0-16,-3 0 1 0,-1-3 1 15,-2-7-3-15,-1 6 2 0,-5-2 2 0,-1-4-1 16,0-2 3-16,-4-3-1 0,-5 3 3 16,-3 1-1-16,-2 4 0 0,1 2-2 15,0 6-1-15,-3 3-4 16,-3 6-4-16,-1 1-4 0,-5 13-13 0,2 9-46 15,5 4-124-15,6 6-102 0</inkml:trace>
  <inkml:trace contextRef="#ctx0" brushRef="#br0" timeOffset="93653.1775">4196 14936 163 0,'0'0'45'0,"0"0"1"16,0 0-1-16,0 0-6 0,0 0-6 16,0 0-8-16,0 0-7 0,0 0-9 0,0 0-5 15,0 0-6-15,3-52-1 0,-3 52 1 16,2-1 1-16,6 1 1 0,2 0 0 15,5 6 1-15,5 5-1 0,-1 1 0 16,-2 2-5-16,2 1-3 0,-3 0-3 16,3 0-2-16,-1 2 5 0,-3-1 1 0,5 4-2 15,-7 0-20-15,3-1-52 0,-7-1-131 16</inkml:trace>
  <inkml:trace contextRef="#ctx0" brushRef="#br0" timeOffset="94659.0059">6164 13342 248 0,'0'0'62'16,"0"0"-9"-16,0 0-11 0,0 0-5 0,0 0-8 15,0 0-5-15,0 0-2 0,0 0-2 16,0 0-4-16,0 0-5 16,-21-9-3-16,19 8-4 0,1 1-4 15,-1-2 0-15,1 2 0 0,-1 0-2 0,1-1 0 16,-2 1 0-16,3 0-3 0,-3 0 2 15,3 0-1-15,0 0 0 0,0 0 2 16,0 0 2-16,0 0 0 0,0 1 0 16,0 8 0-16,9 3 0 0,2 5 3 15,-2-2 1-15,6 0 0 0,0 2 0 0,0 0-3 16,2-1-2-16,-1 1 2 0,3-2 0 16,-2 0 1-16,2-4-1 0,0 1 0 15,-9-7-1-15,4 2 0 16,-5-4 0-16,1 1 0 0,6 0 2 0,-4-2 0 15,6 0 0-15,0-2 1 0,1 0-2 16,5-2-1-16,-2-3 2 0,0 0-2 16,-1 1 1-16,1 0 1 0,0-1-1 15,1 3-2-15,-6-2 0 0,2 2 0 16,3 1 0-16,-9 1-2 0,7 0 3 0,-7 0 0 16,0 0-1-16,0 0 3 0,-2-2-3 15,1 2 1-15,-2-1 1 0,2 1-2 16,-8-2 1-16,6 1 1 0,-5-1 1 15,3-3-1-15,7 0-1 0,-8-2 0 16,7 0 1-16,-2-2-2 0,1 1 0 16,0-4-2-16,4 3 2 0,-8 3-1 15,6-2 0-15,-1 2 1 0,-5 1-1 16,6 0 3-16,-6 0-2 0,-6 4 0 16,3-1 1-16,-6 2-1 0,0-2 1 0,0 2 1 15,0 0 0-15,3-1-1 0,-2 1 0 16,1-2-1-16,-1 2 0 0,1 0-1 15,-1-1 0-15,2 1-1 0,-2 0-1 16,1-1-1-16,-1 1-8 0,-1 0-2 16,3-2-13-16,-3 2-7 0,6-5-7 0,-3 2-8 15,1 0-10-15,2-4-2 0,-2 4-2 16,-1-1-3-16,0 1-12 16</inkml:trace>
  <inkml:trace contextRef="#ctx0" brushRef="#br0" timeOffset="95132.8469">6190 13398 218 0,'0'0'63'16,"0"0"-6"-16,0 0-19 0,0 0-10 16,0 0-9-16,0 0-9 0,0 0-3 15,0 0-4-15,0 0-3 0,-13-13 0 16,13 13 3-16,-4 0 1 0,4 0 6 0,0 0 3 16,0 0 0-16,0 0 1 0,0 0-3 15,0 0-2-15,0 3 2 0,0 2-2 16,4 0-1-16,2 3-1 0,1-2-3 15,2 2 0-15,4 1 0 0,0 0-1 16,6 1 2-16,-2 0-1 0,5 0 2 16,1-3-2-16,1 1-2 0,0 0 1 15,2-2-2-15,0 0 0 0,1-1-1 16,-1-1 0-16,0-1 0 0,2 0 0 16,-2-3 1-16,0 0-1 0,1 0 0 0,1-7 1 15,-1 1-1-15,-1-1-1 0,-4 2 0 16,1-3 0-16,-4 0 0 0,-6 2 1 15,0 0-2-15,-6 3-1 0,2-1-3 16,0 1-2-16,-4 1-8 0,-2 0-10 16,-3 2-32-16,7 0-45 0,-1 0-98 0</inkml:trace>
  <inkml:trace contextRef="#ctx0" brushRef="#br0" timeOffset="96551.4602">6195 14045 247 0,'0'0'50'0,"0"0"-11"0,0 0-8 16,0 0-6-16,0 0 0 0,0 0-4 16,0 0-3-16,0 0-5 0,0 0-2 0,0 0-2 15,-44-21-1-15,44 21 0 0,-3-3-1 16,-2 1-1-16,2-1 0 16,0 2-1-16,3 1-1 0,-3-5 1 15,0 2-2-15,0 0 0 0,2 0-2 0,1 3 0 16,-2-1-2-16,2-4 1 0,0-1-2 15,0-3 0-15,6-3 0 0,0 6-1 16,5-4 0-16,1 3 0 0,-3 2-1 16,6 1 2-16,0 4 0 0,1 0 2 15,1 0-2-15,-1 6 2 0,-6 2-1 0,0 0 0 16,-4 6 0-16,0 3 1 16,-2 4 0-16,-4 1 0 0,0 0 0 15,-1 0 0-15,-8-3 0 0,5-5 0 16,0-7-1-16,-1 1 0 0,4-3 1 0,-1-2 0 15,1 1 0-15,1-4 1 0,0 0-2 16,0 0 0-16,0 2 0 0,0-1 0 16,0 1 1-16,0-1 1 0,0 1 2 15,4-1 3-15,9-1 0 0,-1 0-3 16,-2 0-1-16,4 0 1 0,-8 0-2 0,0 0 0 16,-6 0-1-16,0 0-2 0,0-1 1 15,0 1-1-15,3 0 2 0,-2 0 2 16,1 0-1-16,0 0 1 0,-2 0-1 15,0 3 0-15,0 8-1 0,-4 2 0 16,-3 5 0-16,-3-1 0 0,-3-2-1 16,6-4-3-16,-1 1-3 0,4-5-4 15,1-2 1-15,3 0-4 0,0-1-3 16,0 1-14-16,0 0-20 0,6-1-21 16,6-4-11-16,8-3-1 0,4-9-16 0</inkml:trace>
  <inkml:trace contextRef="#ctx0" brushRef="#br0" timeOffset="96912.5448">6484 13912 255 0,'0'0'73'15,"0"0"-13"-15,0 0-7 0,0 0-10 16,0 0-5-16,0 0-13 0,0 0-4 16,0 0-10-16,0 0-9 15,0 0-2-15,-36-61-2 0,30 67 5 0,0 6-2 16,0 8 5-16,2 1-5 0,2 2-2 15,2 1 2-15,0 2-3 0,2 0 1 16,4 1-1-16,-2-1 0 0,5-2-1 16,1-3 2-16,-6-7-1 0,5-2 0 15,-3-4 0-15,0-2 1 0,-1 0 1 0,-2-3 1 16,3 0 2-16,-3-3 1 0,4-3 3 16,-1-6-4-16,7-8 1 15,-7-1-2-15,-2-3 0 0,-1-4 1 0,0 3 0 16,-3-3 0-16,0 1 0 0,0 0-3 15,-3 1 4-15,-3 0-4 0,2 3-4 16,-1 5 5-16,-3 3-8 0,5 3 6 16,0 5-2-16,2 0-3 0,1 4-9 15,0-1-9-15,-2 1-17 0,2 0-25 16,-1 0-26-16,1 0-17 0,0 0-28 0</inkml:trace>
  <inkml:trace contextRef="#ctx0" brushRef="#br0" timeOffset="97246.0902">6550 13748 424 0,'0'0'62'0,"0"0"-23"0,0 0-13 16,0 0-8-16,0 0-1 0,0 0-2 16,0 0-4-16,0 0-6 0,0 0-6 0,-52-40 0 15,51 40-2-15,1 0 1 0,0 0 0 16,0 11 1-16,3 0 0 0,4 5 1 15,-1-5 1-15,7-2-1 0,-3-2 0 16,6-1-1-16,-5 0-2 0,4-1 3 16,-8-2-1-16,-1-1 1 0,0-1 0 0,-6-1 2 15,4 0 1-15,-1 0 1 0,5-6 0 16,0 0 0-16,-7-6 1 16,-1-3-1-16,0-2 2 0,-4-2 0 15,-5 0 0-15,-4 4-1 0,0 1 0 0,3 4-3 16,-3 2 0-16,7 3-4 0,2 2-2 15,-9 2-4-15,10 1-6 0,-6 0-8 16,-2 4-23-16,11 7-40 0,-3 0-60 16,3 1-126-16</inkml:trace>
  <inkml:trace contextRef="#ctx0" brushRef="#br0" timeOffset="97397.8084">6838 13739 275 0,'0'0'-62'0,"0"0"-144"16</inkml:trace>
  <inkml:trace contextRef="#ctx0" brushRef="#br0" timeOffset="99020.4275">18706 13803 213 0,'0'0'53'16,"0"0"-6"-16,0 0-4 0,0 0-7 16,0 0 1-16,0 0-9 0,0 0-2 0,0 0-2 15,0 0-6-15,0 0-4 0,-7-23-3 16,7 22-4-16,0 0-1 0,0-1 0 15,0 1-3-15,0-1-1 0,0 1-2 16,0-3-1-16,0-1 1 0,0 0 0 16,1 2-1-16,4 1 2 0,0 1 0 0,5-3-2 15,1 4 1-15,0-2-1 16,-1 2 1-16,2 0 0 0,5 0 0 16,-1 0 0-16,0 2-1 0,-1 3 1 15,0-1 0-15,0 0 1 0,-1-1-1 0,1 2-1 16,1-2 1-16,-5 0-1 0,8-2 2 15,-1-1 0-15,2 0-1 0,4 0 1 16,1 0-1-16,-3-5 1 0,2-2-1 16,-1 1 0-16,2-1 0 0,-3-1-1 15,-1 0 1-15,2 1 1 0,-2 0-1 0,0 0 0 16,1 1-1-16,-1 0 1 0,1 1 0 16,0-2-1-16,0 1 1 15,-2-2 1-15,-1 1-1 0,1-3 0 16,-4 1 0-16,3 0 0 0,-5-2 0 0,2 1 1 15,-1-1-1-15,-4 4 1 0,-1-2 0 16,2 0-1-16,-4 2 1 0,3-2 0 16,-6 0-1-16,0 2 1 0,1 0 0 15,-2 3 0-15,1-4-1 0,-2 5 1 16,0 0-1-16,3-2 0 0,-3 1 0 0,0 1 0 16,0 0 0-16,-3 3 3 0,1-4-2 15,1 1-2-15,0-2 2 0,1 2-1 16,-3 3 1-16,0-1 1 0,0 1-1 15,0-1-1-15,2-1 0 0,-2 0-1 16,0 1 1-16,1-1 0 0,-1 0-2 16,0 1-3-16,0-1-3 0,0 1-9 15,2 1-16-15,-2 0-61 0,1 0-95 16</inkml:trace>
  <inkml:trace contextRef="#ctx0" brushRef="#br0" timeOffset="99947.0802">18567 14710 522 0,'0'0'46'0,"0"0"-20"0,0 0-10 16,0 0-8-16,0 0 1 0,0 0 1 0,0 0-4 15,-26-77-2-15,26 70-2 0,0-3-1 16,2-2-2-16,2 2 0 0,2 3-2 15,1-1 1-15,5 0 1 0,-1 3 0 16,2-2 1-16,2 5 0 0,2 0-1 16,-5 2 0-16,6 0 0 0,-3 2 0 0,-2 4-1 15,0 1 1-15,-4 2-1 0,-1 3 1 16,-4-1-1-16,1 6 1 16,-5 1 0-16,0 0 1 0,0 7-3 15,-6-5 2-15,0-2 0 0,-1-6 1 0,1 1-1 16,2-4 2-16,-2-1-1 0,0 1-1 15,3-6 1-15,2 2 0 0,1-5 0 16,-3 0 0-16,3 0-1 0,-1 0 0 16,1 0 2-16,-2 1-2 0,2 1 1 15,-1 0-1-15,1-1-2 0,0-1 0 0,0 1 2 16,0 1 0-16,0-1 0 0,0 2 2 16,3 0 0-16,7 1 0 15,-2-3 1-15,-3-1-1 0,8 2-1 16,-8-2 0-16,1 0 0 0,5 1 0 0,-6 0 0 15,1-1 0-15,3 3 0 0,-5-1 0 16,-1 0-1-16,1 5 1 0,-2-3 0 16,-2 6 0-16,-2 5 1 0,-9 0 0 15,-5 4 0-15,-2-3-1 0,-2 0 0 16,1-5-1-16,-1 1-1 0,0-2 2 0,8-4-1 16,3-2-3-16,7-2-10 0,2-2-26 15,0 0-56-15,0 0-60 0,0 0-118 16</inkml:trace>
  <inkml:trace contextRef="#ctx0" brushRef="#br0" timeOffset="100336.9461">18971 14646 522 0,'0'0'59'0,"0"0"-18"15,0 0-15-15,0 0-11 0,0 0-7 16,0 0-3-16,0 0-5 0,0 0-1 16,-89-1 0-16,78 14-2 0,1 5 2 0,3 2-1 15,1 4 1-15,1 1-2 0,4 0 0 16,-1 2 0-16,2-5 1 16,0-2 0-16,5-7 1 0,1 1 0 15,1-3-1-15,0-4 2 0,3 3-1 0,-3-7 1 16,4-3 2-16,6 0-2 0,1-6 0 15,5-6 0-15,-3-3 0 0,-2-2 2 16,-2-1 0-16,0-2-1 0,-3 0 3 16,-2 0 0-16,-2 1 0 0,-4 3 3 15,-1 0-1-15,-2 5 1 0,-2-3-1 0,0-4-1 16,0 3-2-16,-5-2 0 0,-2 4-3 16,-3 2 0-16,4 3-1 15,-7-1-4-15,-1 3-1 0,5 3-13 0,-7 3-28 16,7 0-69-16,2 0-92 0,0 3-89 15</inkml:trace>
  <inkml:trace contextRef="#ctx0" brushRef="#br0" timeOffset="100683.1562">19099 14368 646 0,'0'0'34'0,"0"0"-12"16,0 0-11-16,0 0-7 0,0 0-3 15,0 0-4-15,0 0 1 0,0 0 2 16,0 0-2-16,0 0 2 0,-39 46 0 16,39-20 0-16,0-2 0 0,2 1 0 0,5-1 4 15,2-3-6-15,1-2 6 0,1-2-5 16,2-1 0-16,-4-8 0 0,3-1 0 15,-4-4 0-15,2-3 1 0,5 0 0 16,-1 0 1-16,1-11-1 0,-2-1 1 16,-5-5 0-16,-3-3-4 0,-4-1 4 0,-1-4-5 15,-1 3 5-15,-8-2 1 0,-5-1-2 16,-2 5 0-16,-6-1-2 0,-2 0-5 16,-5 8-16-16,-6 1-45 15,0 5-119-15,-5 3-121 0</inkml:trace>
  <inkml:trace contextRef="#ctx0" brushRef="#br0" timeOffset="106360.7027">19185 11082 51 0,'0'0'16'0,"0"0"-1"15,0 0 3-15,0 0 5 16,0 0 2-16,0 0 2 0,0 0-1 0,0 0-5 15,0 0-2-15,-15-67-2 0,14 66-6 16,1 1 2-16,0-6-1 0,0-2-1 16,0 2 1-16,0 2 1 0,0 4-1 15,0-2 1-15,0 2-1 0,0-7 1 16,0 0-1-16,0 1 1 0,0 2 1 0,0 4-1 16,0-2 3-16,0 2-2 0,0-1 0 15,0-2-2-15,0 3 0 0,0-2-1 16,0 0-2-16,0 1 1 0,0-1 0 15,0 1-2-15,0 0 0 0,0-1-2 16,0 1 1-16,0-1-2 0,0 1-2 16,0-1 0-16,0 0-2 0,0 1 1 15,0-1 0-15,0 2-4 0,0-1 2 16,0 1 0-16,-2-2-1 0,2 2-1 16,0-2-1-16,0 2-1 0,0 0 1 0,0 0 2 15,0 0 0-15,0 13 2 0,0-3-1 16,0 7 1-16,3 2-1 0,0-1 1 15,0 6-2-15,0-1 1 0,-2-2-1 16,1 0 2-16,-1 0-1 0,1 1 0 16,-1-1 4-16,1 2-4 0,-1-7 2 0,-1 4-2 15,1-1-1-15,-1-6 0 0,0 7 0 16,0-10 0-16,0 1 0 16,0 1 1-16,0-7-1 0,0 6-1 15,0-6 1-15,0 0-1 0,2 1 0 0,-2-6 0 16,0 0 2-16,0 0-2 0,0 2 1 15,1 0 0-15,-1-1 0 0,0 0 1 16,2 0 1-16,-2 1 0 0,0 0 0 16,0-1 1-16,0 1 1 0,1 0 1 15,-1-2-1-15,0 0 0 0,0 0-3 0,0-11 0 16,0-6 1-16,-1-4 0 0,-1-4-1 16,1 1 1-16,1-3-4 0,0 1 3 15,0-1-3-15,0 1 4 0,0 3 0 16,0 5-1-16,0 1 1 0,0 5 0 15,0-2 0-15,0 2 1 0,0 6 0 16,0 0 0-16,0 6-1 0,0-1 2 16,0 1-2-16,0-2 0 0,0 0 1 15,0 1-2-15,0-1 0 0,0 1-1 16,0-1-1-16,0 1 1 0,0 0-2 0,-2-1 1 16,2 2 1-16,0-1 0 0,-1 1-1 15,1 0 3-15,-1 0-1 0,-1 4 0 16,-1 7 1-16,0-1-1 0,0 2 0 15,0 6 0-15,-1-5 0 0,3 6 0 16,-1-1 0-16,2 1 1 0,0 7 4 16,0 1-5-16,0 0 4 0,0 1-3 15,0 1-1-15,0-1 1 0,0 0-1 16,2 1 0-16,-1-1-2 0,2 4 2 16,0 3-1-16,-2 0 2 0,1 1-2 0,-1-1 1 15,-1 2 0-15,2-2 0 0,-2-3-1 16,0 3 1-16,0-2-2 0,0 1 3 15,0-3 2-15,0 3-3 0,-2-1 3 16,1-1-3-16,-1-2-1 0,1-1 1 16,-1 0-1-16,2 0 0 0,-1 0 0 0,-2 3 1 15,2-1-1-15,-2 4 1 16,2 2-1-16,-2-3 1 0,0 2-1 0,0-5 2 16,1-9-2-16,2 1 1 15,0-11 0-15,0 0-2 0,0 0 4 0,0-8-2 16,0 7 0-16,2-7 0 0,-1 0 0 15,2 2-2-15,-3-6 1 0,2 3 1 16,1 0-1-16,-2 0 1 0,2 2-1 16,-3-5 2-16,0 0-1 0,0 0 0 15,1 1-1-15,2 0 0 0,-3-1 0 16,1 1 1-16,-1-1 0 0,2 2 0 0,-2-2 0 16,0 2-1-16,1-2 1 15,-1 0 0-15,0 1-2 0,2-1-1 16,-2 0-2-16,0 0-4 0,0 0-9 0,0-3-16 15,0-10-17-15,0-7-20 0,-2-7-18 16,2 1-5-16,0-6-10 0</inkml:trace>
  <inkml:trace contextRef="#ctx0" brushRef="#br0" timeOffset="106781.63">19174 11223 166 0,'0'0'58'0,"0"0"-1"0,0 0-8 15,0 0-9-15,-15-80-10 16,13 69-3-16,1 5-8 0,1 2-3 16,0 4-2-16,0-2-3 0,0 2-3 0,0-2-3 15,0 1-7-15,0-1-1 0,0 2 0 16,0 0 2-16,0 7 2 0,6 8 2 15,1 8 3-15,1 4-4 0,-2 3 5 16,0 2-4-16,-2 0 3 0,1 1 0 16,-2-3-3-16,2 2 1 0,-2 1 2 0,0 1 2 15,1 4 0-15,-1 2-1 0,0 1-3 16,0 1-1-16,0-2-3 16,-1 4 2-16,2-6-2 0,-3 3 1 15,1-3 4-15,0-2-5 0,3-1 2 0,-1-3-3 16,2-3-1-16,-1-5 1 0,-1-7-1 15,1-1 2-15,-2-5-2 0,0-2 1 16,0 2-1-16,0-4-1 0,0 2 0 16,-2-4 0-16,1 4 0 0,-1-3-4 15,1 5-4-15,-1-1-14 0,-1 2-30 0,0 5-44 16,-3 0-80-16</inkml:trace>
  <inkml:trace contextRef="#ctx0" brushRef="#br0" timeOffset="107604.7164">18703 12087 173 0,'0'0'45'0,"0"0"-5"15,0 0-6-15,0 0-5 16,0 0-4-16,0 0 1 0,0 0-2 0,0 0-1 15,0 0-2-15,0 0-3 0,-13-46-4 16,16 30-2-16,3 1 1 0,-3 5-1 16,3-5-3-16,-1 6-1 0,-1 0-2 15,1-1 0-15,-2 0-1 0,1 0 2 16,1 1 0-16,0-7-2 0,4 2 1 0,0-4-3 16,2 2-6-16,2-2 3 0,3 0-5 15,1-1 5-15,3 1 1 0,0 0-1 16,1-1 0-16,2 4-1 15,-2 0 1-15,0 2-1 0,-2 1 0 0,-2 4 1 16,1 0-2-16,-7 1 1 0,5 3-1 16,-1 0 1-16,-4 1 0 0,7 0 0 15,-7 2-1-15,1-1-2 0,-1 2 1 16,-6 0 1-16,6 0 0 0,-5 0 1 16,-2 0 0-16,7 0 0 0,-6 0 1 0,-1 2-1 15,1-1 0-15,-5-1-1 0,0 0-1 16,0 0-1-16,1 0-4 0,1 0-5 15,-1 0-15-15,1 0-26 0,-1 0-38 16,-1 2-40-16</inkml:trace>
  <inkml:trace contextRef="#ctx0" brushRef="#br0" timeOffset="110359.5589">19811 11302 132 0,'0'0'34'0,"0"0"-2"16,0 0 5-16,0 0-1 0,0 0-4 15,0 0 1-15,0 0-3 0,0 0 0 16,0 0-5-16,20-77-1 0,-19 72-7 0,-1-1 2 16,0 0-5-16,0 0 1 15,0-3-6-15,0 5 1 0,-5-4-2 16,-1 0-2-16,-3 5 1 0,1-2-3 16,-3 4-1-16,-6 1 1 0,5 0-3 0,-6 0 1 15,2 0 2-15,4 3-3 0,-4 2 0 16,2 2-1-16,2 3 4 0,-3 3-4 15,4 4 4-15,1 1-5 0,0 2 1 16,3 2 0-16,1 4-1 0,3 0-1 16,0 2 1-16,3 0 0 0,0 3 0 0,0 0 1 15,3 1 0-15,3 1-1 0,1 0 0 16,3-4 0-16,0 1-2 16,2-3 3-16,2-4-2 0,0-3 2 15,1-5 0-15,-3-7 0 0,2-1-1 0,2-6 2 16,3-1 0-16,3-4 0 0,-1-7 4 15,0-5-3-15,-5-1 1 0,-1-3 0 16,-1 0-1-16,-3-1 5 0,-5 6 0 16,-2-3 2-16,-2 1 1 0,-1 5 0 15,-1-6 0-15,0 5 0 0,-4 5-2 0,-5-4-3 16,1 3-1-16,-9 4-4 0,-1 2 0 16,-3 3 0-16,-6 3-3 15,-1 9 0-15,4 3-3 0,-1 4 2 0,4 1-1 16,0 3-2-16,3 2-4 0,3-1-11 15,5-7-23-15,6-2-26 0,2-5-20 16,2 0-22-16,6 0-67 0</inkml:trace>
  <inkml:trace contextRef="#ctx0" brushRef="#br0" timeOffset="110783.5058">20077 11290 457 0,'0'0'62'0,"0"0"-19"0,0 0-11 16,0 0-10-16,0 0-2 0,0 0-8 16,0 0-8-16,0 0 0 0,0 0-3 0,0 0-3 15,-20-59 2-15,18 57-5 0,-4 2 1 16,-2 7 1-16,-5 8 2 0,0 7 0 15,-2 3-1-15,7 2 2 0,0-1 0 16,4-1-1-16,2 0 2 0,2-1-2 16,2 0 0-16,5-1 0 0,1-3-1 0,1-2 1 15,2-2-4-15,-3-5 0 16,1-1-2-16,0-4 1 0,-5-4 2 16,5 2 2-16,-3-4 4 0,6 0 0 15,3-8 1-15,1-7 0 0,3-7 2 0,-2-5-2 16,-4 2 2-16,-2-4-1 0,-5 3-2 15,-6 0 0-15,0 0 1 0,-4 4-2 16,-9 0 1-16,0 4-2 0,-4 3 0 16,-1 4-1-16,4 4-1 0,-2 4-3 15,-3 3-6-15,2 0-7 0,-6 7-25 0,5 8-41 16,7-2-60-16,6 2-130 0</inkml:trace>
  <inkml:trace contextRef="#ctx0" brushRef="#br0" timeOffset="111251.9498">20189 10698 483 0,'0'0'49'0,"0"0"-17"16,0 0-9-16,0 0-11 0,0 0-4 16,0 0-5-16,0 0-3 0,0 0-1 15,0 0 0-15,0 0-1 0,-64-13-1 16,54 29 2-16,1 1 0 0,4-4 1 16,2 4-2-16,-1 3 1 0,4-1-1 0,0 8 2 15,0-5-1-15,0-2 0 0,7-2 1 16,1-3-3-16,-1-5 3 0,2-1 1 15,5-2 1-15,-4-3-2 0,7 0 2 16,3-4-1-16,-2 0 1 0,7-6-1 16,-4-5 1-16,-3-3 0 0,-3-2 2 0,-3-3-2 15,-4-2 2-15,-4 6 0 0,-3-3 0 16,-1-2 1-16,-1 0 0 16,-8-6 0-16,-1 7 2 0,-3 1-1 15,-2 4-1-15,5 3-2 0,-3 4-1 0,5 2-2 16,-5 4-2-16,-5 1-1 15,0 0-2-15,-4 6-2 0,3 6-1 0,2 1-3 16,5 4-11-16,5-4-17 16,4 1-38-16,3 3-45 0,4-4-75 0</inkml:trace>
  <inkml:trace contextRef="#ctx0" brushRef="#br0" timeOffset="111415.086">20537 10768 462 0,'0'0'29'0,"0"0"-18"0,0 0-18 16,0 0-17-16,0 0-44 0,0 0-188 0</inkml:trace>
  <inkml:trace contextRef="#ctx0" brushRef="#br0" timeOffset="114623.6833">22029 11796 402 0,'0'0'34'0,"0"0"-18"16,0 0-10-16,0 0-5 0,0 0 0 15,0 0 4-15,0 0-1 16,0 0 0-16,0 0 6 0,0 66-4 0,5-35 0 15,-1-1 0-15,0 0-6 0,-3 1 1 16,2-1-1-16,-3-1-1 0,0 1 1 16,0-2 0-16,0-8-1 0,0-2 1 15,0-6 0-15,0-6-2 0,0 1 2 16,0-7 3-16,0 0 8 0,0 0 12 0,0 0 3 16,0 0 4-16,-3 0-7 0,-1-7-10 15,-4-10-2-15,-1-6-5 0,2-4 0 16,-1-3-1-16,0-4 1 0,0-1 0 15,1 1-1-15,0-3 0 0,-2 0-6 16,2 2 4-16,1 1-5 0,0 2 3 16,2 1 1-16,0 4-1 0,3 7 2 15,-1 2-3-15,2 6 1 0,0-1-1 16,0-4-1-16,6 3-2 0,2-2 2 16,6 3-2-16,3 1 2 0,6 3 1 0,5-2 0 15,3 2-2-15,5 2-2 0,2-2 0 16,1 1-2-16,2 2 2 0,0-2-1 15,1 3-5-15,0 0-7 0,-4 0-9 16,-5 5-15-16,-5 0-24 0,-11 0-37 16,-1 7-29-16,-12 1-108 0</inkml:trace>
  <inkml:trace contextRef="#ctx0" brushRef="#br0" timeOffset="115032.6422">22019 11991 442 0,'0'0'50'0,"0"0"-20"16,0 0-15-16,0 0-8 0,82-45-3 16,-57 37-2-16,1 4-1 0,0-1-1 15,0 4 0-15,0-1 0 16,0 2-1-16,-3 0-2 0,-4 0 1 0,-2 0 0 15,-5 2-1-15,0-1 0 0,0 0 2 16,-7-1 1-16,5 2 2 0,-4-2-1 16,-1 0 1-16,1 2 1 0,-6-2-1 15,5 0 2-15,1 0-1 0,-1 0-1 16,2 0 0-16,-7 0-1 0,0 0 2 0,5 3-1 16,-2 0 4-16,4 4 0 0,-1 6-1 15,-3-4 1-15,1 6-2 0,-1 3-2 16,-2 0 1-16,1 6-2 15,-1-7-1-15,1 1 0 0,-1 2 0 0,2-2 0 16,-2 2 0-16,2-3-1 0,0-7 0 16,2 1-2-16,-2 0-2 0,-2-7-4 15,2 0-5-15,-3-4-16 0,0 0-34 16,0 0-48-16,4 0-45 0</inkml:trace>
  <inkml:trace contextRef="#ctx0" brushRef="#br0" timeOffset="115179.3754">22339 11830 344 0,'0'0'52'0,"0"0"-18"0,0 0-18 15,0 0-13-15,0 0-10 0,0 0-5 16,0 0-10-16,80-68-11 16,-52 65-27-16,2 3-46 0,-1 0-73 15</inkml:trace>
  <inkml:trace contextRef="#ctx0" brushRef="#br0" timeOffset="115559.6384">22716 11908 254 0,'0'0'44'0,"0"0"-15"0,0 0-7 15,0 0-6-15,-13 77-6 0,12-58-2 0,-1-1 0 16,-1-1-3-16,0 1 1 0,2-8-2 15,-4 9 2-15,2-9 1 0,-3-1 1 16,1 0 5-16,-1-2 5 0,2-1 6 16,1-4 6-16,0 2-2 0,3-4-1 15,-8 0-4-15,2 0-3 0,-5-1-1 16,1-3-2-16,3-5-3 0,0-5-5 0,4 5-3 16,2-9-2-16,1-1 0 0,0-1 0 15,5-5-1-15,7 1 0 0,-1 3-2 16,1 1-1-16,4 0 1 15,-1 3-3-15,0 2-4 0,0 3 4 0,-2 3-4 16,1 3 4-16,4 4 0 0,-2 2 0 0,7 0 5 16,-2 10-6-16,0 2 5 15,0 3-5-15,-1 3-1 0,-2 3 0 16,1 2-5-16,-3 1-3 0,1 2-11 16,-4 1-15-16,-2 2-19 0,-5 0-22 0,-4-2-37 15,-2-1-34-15</inkml:trace>
  <inkml:trace contextRef="#ctx0" brushRef="#br0" timeOffset="116115.4953">23345 11923 576 0,'0'0'44'0,"0"0"-14"15,0 0-11-15,0 0-8 0,0 0-5 0,0 0-4 16,0 0-2-16,0 0-1 0,0 0-1 16,0 0-1-16,-53-38 1 0,35 47-1 15,-6 4 1-15,2 3-1 0,3 1 1 16,2 1-1-16,1 0 0 0,1-1-3 15,2 1 1-15,0-1 1 0,6-5 0 16,0 0 0-16,2-3 0 0,0 1-2 16,2 1-1-16,2-7 1 0,-1 0 2 15,2 0 1-15,0 1 3 0,4 1-1 16,5 0 1-16,1-6-1 0,7 0 0 0,1 0 2 16,5-4-1-16,-4-5 3 0,1-2 0 15,0-1 2-15,-4-3 2 0,0-1 2 16,-3 0-1-16,-2-4 2 15,-2-3-1-15,-1-1 1 0,-3-5-2 0,0-1-5 16,-1-5 3-16,-3-3-6 0,1 0 4 0,-2-2 3 16,0 4 1-16,-3 3 2 15,-4 4-1-15,4 9-1 0,-3 5-3 16,3 6-2-16,2 4-2 0,-1 2-2 16,-1 3 0-16,-1 14-1 0,-4 10 0 0,0 11 0 15,2 5 1-15,2 5-1 0,4 4 1 16,0 1 1-16,4 3-4 0,5 1-2 15,4 1-11-15,0 2-13 0,4-1-22 16,1-2-57-16,3-2-96 0,-2-5-85 16</inkml:trace>
  <inkml:trace contextRef="#ctx0" brushRef="#br0" timeOffset="116703.553">24017 11973 477 0,'0'0'36'0,"0"0"-17"0,0 0-9 16,0 0-6-16,0 0-3 0,0 0 0 15,0 0-1-15,0 0 0 0,0 0 0 16,0 0 0-16,-79 76-1 0,78-61 0 0,-1 5 0 16,2 0-1-16,0-2 1 15,0 4 0-15,3-2-2 0,1-6 1 16,3-2-1-16,-2-4 1 0,1-3 0 16,1 1 2-16,3-6 2 0,3 0 0 0,-1 0 2 15,5-11-1-15,-2-3 1 0,0-3 2 16,0-1 2-16,-1-3 3 0,-2 0 5 15,1 0-1-15,-5-3 2 0,1 1 1 16,-3 0-2-16,-1 4 0 0,-3 1 1 16,-2-1-3-16,0 2-1 0,0-1-3 0,-5 1-7 15,-1 3 2-15,0 5-6 16,-6-1 3-16,4 3 2 0,-6 7-6 16,-4 0 4-16,0 3-7 0,-6 9-2 15,2 7-4-15,6 2-18 0,3 3-19 0,6 2-53 16,7 1-73-16,0-2-116 0</inkml:trace>
  <inkml:trace contextRef="#ctx0" brushRef="#br0" timeOffset="117343.5977">24337 11979 600 0,'0'0'53'0,"0"0"-19"16,0 0-11-16,0 0-9 0,0 0-6 15,0 0-3-15,0 0-5 0,0 0 0 16,0 0-1-16,0 0 0 0,-26-17 0 16,22 33 0-16,-1 6-2 0,2 3 1 15,2 1 0-15,-1 0-2 0,2-2-2 16,0-2 0-16,3-2-3 0,5-3 1 0,3-4 0 16,-4-2 0-16,5-5-1 0,-2-3 1 15,2-3 1-15,6 0 4 0,0-9 1 16,5-3 2-16,-2-3 2 0,-4-2 0 15,0-2 2-15,-3-1 0 0,-1-3 4 16,-1 0-3-16,-2 2 0 0,0 1 1 16,-4 5 0-16,0 3 0 0,-3 3 3 15,-2 4-2-15,2 2-2 0,-3 3-3 16,0-1-1-16,0 1-2 0,2 0-1 16,-2 0 1-16,1 0-1 0,3 0 2 0,5 6 0 15,0 8 0-15,2 2-1 0,1 1 0 16,-2-2 0-16,-1 0 0 0,2-1-1 15,1-2 0-15,-1-1 0 0,-1-4 2 16,5-2-2-16,2-2 1 0,2-3 1 16,7 0 0-16,-1-2 2 0,-1-7-1 0,1-5-1 15,-5-1 1-15,0-3 3 0,-3-3-2 16,-3-2 2-16,-3-1-2 16,1-4 1-16,-5 0-2 0,-1-4-3 15,-3 0 4-15,-2-1-3 0,-1 2 5 0,0 1-1 16,-6 1 0-16,1 5 0 0,-3 1 0 15,1 7 0-15,1 3-1 0,2 5 0 16,1 5-2-16,2-1 1 0,-5 4-2 16,-6 5-1-16,-1 11 1 0,-4 5-1 15,4 5 1-15,3 1-1 0,3 5 2 0,4 0 3 16,3 0-4-16,0 1 2 0,8-1-3 16,4-3-3-16,4-1 2 15,-2-3-2-15,5-3-4 0,-2-3-6 16,4-1-9-16,0-2-14 0,0-1-19 0,0-5-35 15,2-2-37-15,-7-2-61 0</inkml:trace>
  <inkml:trace contextRef="#ctx0" brushRef="#br0" timeOffset="117505.8523">25147 11890 563 0,'0'0'54'0,"0"0"-25"0,0 0-7 0,0 0-12 16,0 0-8-16,0 0-6 0,0 0-8 16,0 0-34-16,0 0-126 0,20-19-129 15</inkml:trace>
  <inkml:trace contextRef="#ctx0" brushRef="#br0" timeOffset="119139.4305">26837 11375 518 0,'0'0'50'0,"0"0"-24"0,0 0-17 16,0 0-3-16,-78-26-3 0,51 32-1 0,-1 10-1 16,2 2-1-16,2 7 0 0,2 3 0 15,3 3-1-15,6 6 2 0,0 1-2 16,4 1 1-16,4 0-1 0,2 2 0 15,3-4 0-15,0-2 2 0,5-3-2 16,6-3 1-16,4-4 3 0,2-4-3 16,3-3 2-16,1-4-3 0,1-4-1 15,3-5 0-15,1-5 1 0,1 0 0 16,1-8 1-16,0-6 1 0,0-1-4 16,-5-3 4-16,-1-4-3 0,-3 2 3 0,-3-2 2 15,-2 1-1-15,-4 1 2 0,-2 5 0 16,-3 0 3-16,-1 4 1 0,-4 5 2 15,0-4 0-15,0 3 2 0,0 2-2 16,0-5-1-16,-2 7-2 0,-1-1-4 16,1 1 1-16,2 3-3 0,-7 0 0 0,-3 0-2 15,-6 5 0-15,-1 8 0 16,2 4 1-16,4 1-2 0,-2 3-1 16,4 0 0-16,0 4 1 0,2 0 0 15,-1 1 1-15,3 0 1 0,2 0-6 0,2-2 0 16,1-7-8-16,0 0-2 0,0-7-1 15,4-1 2-15,1 0 2 0,-3-4 5 16,2-1 4-16,-4-4 6 0,0 0 3 16,0 0 0-16,2 0-1 0,-1-5 1 15,2-6-1-15,0-6 1 0,-3 5 1 0,0-9-4 16,0 3 7-16,0 4-5 0,0-6 4 16,0 8 1-16,0 0 0 15,3-7-3-15,2 3-2 0,3-5-1 16,5 1-4-16,2 2 1 0,5-1 0 0,4 3 0 15,2 1-1-15,1 3-1 0,0 2-1 16,1 4 1-16,0 5-1 0,0 1 2 16,-1 0 0-16,1 1-2 0,-1 7 1 15,-1 3-1-15,-2 1-1 0,-3 1 1 16,-1 2 0-16,-7 1 0 0,-2 2 1 0,-6 2 0 16,-5-1 1-16,0 2 5 0,-8 1-4 15,-5-1 3-15,-5-3-3 0,2-1 1 16,1-8 2-16,1-1 2 15,6-6 2-15,-4-2 1 0,-1 0 1 0,0-7-2 16,0-6 0-16,3-5-5 0,2-2 2 16,2-4-3-16,1 1 2 0,5-5 1 15,0 1-3-15,0 0 2 0,6-1-2 16,1 2-1-16,5 1 0 0,0 2 0 16,2 3-1-16,0 3-2 0,5 5 0 0,-1 6 0 15,5 5-1-15,1 1 2 0,1 9 1 16,-2 5-2-16,2 7 1 0,-2 1-1 15,-2 3 0-15,-3 2 1 0,-3 1 1 16,-3 2-1-16,-4-1 1 0,-2-4-1 16,-4 1 0-16,-2-3 5 0,0-7-4 0,-2 0 5 15,-2-5-2-15,2-7 1 16,0 0 0-16,-4-4 2 0,-3 0 1 16,-3-7-5-16,-2-5 4 0,3-4-4 15,2-2 3-15,3-3-1 0,2 0-1 0,3-2 0 16,1 1-1-16,0 0 0 0,1 2-2 15,6 2 1-15,3 2-3 0,1 3 1 16,-1 3 0-16,4 7-1 0,2 1 2 16,4 2-1-16,6 2 0 0,-2 6 0 15,-3 5 0-15,1 1 0 0,-3 1 0 0,-1 1-1 16,1 1 1-16,-4 0 0 0,2-2 1 16,-4-1-2-16,0-5-1 15,-3 0 0-15,-2-3-2 0,-4-3-4 0,4 1 0 16,-5 0-1-16,0-3 1 0,2 2 5 15,-5-3 1-15,0 0 4 0,0 0 0 16,1 0 1-16,0-1 0 0,4-11 0 16,-1-5-1-16,2-4 2 0,0-1-1 15,-2 0 2-15,0 0-2 0,2 1 3 16,0 1 0-16,-1 5 1 0,0 0-1 0,-1 6 1 16,-1 0-2-16,2 0 1 0,-4 4-1 15,2 2-3-15,-3 3 0 0,0-1-3 16,0 1 1-16,2 0 0 0,3 0 1 15,5 1 1-15,0 7 2 0,6 5 2 16,-4 1 2-16,1 2-1 0,0 1 1 16,-3 3-3-16,2 0 2 0,-2 1-2 15,-3 2 1-15,-3 1 0 0,-1 0-1 16,-3 2 3-16,0 2-5 0,0-1 4 16,-3-1-5-16,-2-1 0 0,0 0 0 0,-1-3-1 15,3-5-1-15,-1 0 1 0,1-5 0 16,2-6-1-16,0 5 0 0,1-7-1 15,-2 1 1-15,2 1 0 0,0-6-7 16,-1 0-6-16,1 0-7 0,0 0-12 16,-3 0-16-16,1-3-27 0,1-8-35 0,1-6-16 15,0 1-19-15</inkml:trace>
  <inkml:trace contextRef="#ctx0" brushRef="#br0" timeOffset="119452.3094">27916 11686 280 0,'0'0'78'0,"0"0"-13"0,0 0-6 16,0 0-8-16,0 0-7 0,0 0-7 15,0 0-6-15,0 0-8 0,0 0-6 0,0 0-5 16,-54-71-4-16,53 70-2 16,1-1-4-16,-2 0-2 0,2 1 0 15,0-1-3-15,0 2 1 0,0-1 0 0,0 1 0 16,11 0 2-16,3 0-1 0,7 1-2 15,-4 9 2-15,-1 3-1 0,-2 1 2 16,-1 3 0-16,-1-2 0 0,-2-2 0 16,-4 1 0-16,-3-3 0 0,-3-1 0 15,0 7 0-15,-5-4 1 0,-9 6-1 16,-2-6-1-16,-6 1 1 0,-1-3 0 0,0-2-1 16,0 0 0-16,0-2 0 0,2 1-15 15,5-4-19-15,8 0-47 0,3-3-101 16,5-1-115-16</inkml:trace>
  <inkml:trace contextRef="#ctx0" brushRef="#br0" timeOffset="120099.3329">28213 11632 559 0,'0'0'31'0,"0"0"-11"16,0 0-9-16,-86 1-4 0,66 8-2 16,1 3-3-16,6 3-2 0,2 2 2 0,3 1-1 15,4-3-1-15,1 2 0 16,3 0 0-16,0 1 0 0,1-1-1 0,5-2 0 16,0-3 0-16,0-2 3 15,4 1-4-15,-4-4 3 0,1-2-3 0,0 0 1 16,-1-3 0-16,3-1 1 0,-5-1 1 15,5-1-5-15,2-7 7 0,-4 1-6 16,2-7 5-16,-3 0 1 0,1-1 0 16,2-3 0-16,-2 0 1 0,1 1-1 15,3-1 0-15,1-1 0 0,2 1-1 16,2 1 0-16,3 1-1 0,0 2 1 0,1 4-2 16,1 0 0-16,-2 3 0 15,-3 4 0-15,-1 0 0 0,2 3 0 16,-2 0 0-16,3 3-2 0,-5 6 1 0,0 0 0 15,-3 5-1-15,-2 1 1 0,-1 2 1 16,-3-2-1-16,-3 1 1 0,-1 3 0 16,0 1 0-16,-3 2-1 0,-5-2 2 15,-1-5-2-15,-1 0 2 0,0-5 3 16,1 0-2-16,2-4 6 0,0-2-4 0,-3 1 1 16,6-3 4-16,-5-2-3 0,0 0 4 15,1-5-4-15,-4-2 4 0,6 0-3 16,3-3-1-16,0 0-1 0,3-1-3 15,0-8 1-15,0 1-2 0,7-3 1 16,5 0-1-16,1 2 1 0,3 1-2 16,3 0 0-16,-2 1 0 0,5 4-1 15,-1 2 0-15,-6 5 0 0,4 1-2 16,-2 5 1-16,2 0-1 0,4 0 0 16,-4 7 2-16,1 4 0 0,0 3 1 0,-2 3-2 15,-1 1-1-15,-4 2-1 0,1 0-2 16,-3 5-8-16,-4-2-8 0,-1 3-17 15,-1 0-30-15,-5-2-59 0,0 1-70 16</inkml:trace>
  <inkml:trace contextRef="#ctx0" brushRef="#br0" timeOffset="121177.4986">28807 11825 458 0,'0'0'44'0,"0"0"-21"16,0 0-10-16,0 0-5 15,0 0-4-15,0 0 2 0,0 0 3 16,0 0-1-16,0 0 1 0,-22 10 1 0,22-10-5 15,0 0 4-15,0 0-2 0,6-3-1 16,1-3-1-16,3-4 2 0,-1 0-2 16,-3 4 2-16,0-8-1 0,-1 1 0 15,-2 4 2-15,0-9-5 0,1 1 0 16,-2 3-1-16,-2-5 0 0,1 5 1 0,-1 0 1 16,0 0 1-16,0 8 1 0,0 0 1 15,0 6 0-15,0-1 0 0,0 1-2 16,0-2-2-16,0 0-2 0,0 1-1 15,0 0-2-15,0-1 1 0,0 2 0 16,0 0 1-16,0 0 0 0,-7 11 0 16,0 7 0-16,-2 5 0 0,2 1-1 15,-2-1 1-15,2-2-3 0,0 0 3 16,2-2-2-16,1-4 1 0,3-2 4 16,1-2-6-16,0-2 4 0,0 2-2 0,7-5-1 15,5 3 0-15,5-8 2 0,3 1-1 16,2-2-4-16,2-9 3 0,-1-4-3 15,3 0 2-15,-1-2 2 0,1 0 0 16,2-2 1-16,-4 0 0 0,-1 0 1 16,-2 1-1-16,-1 2 1 0,-7 4-1 0,-2 0 0 15,-3 4 1-15,-5 4-1 16,1 0 2-16,-4 2-2 0,0 0 0 16,0 0 0-16,1 0 0 0,-1 2 0 15,0 3 1-15,0 8 0 0,0 3 1 0,-2 1-2 16,-3-2 1-16,1-1-1 0,-1-7 0 15,4-2 2-15,-4 3-2 0,3-4 1 16,-1-1-1-16,2 2 0 0,1-5 1 16,-2 0 1-16,2 0 3 0,0 0 0 15,-1 1-1-15,1-1-1 0,0 0-2 0,0 0-1 16,0-9 0-16,7-3 1 16,3-3-1-16,0 0 0 0,3 1 0 15,-1 2-1-15,-4 3 0 0,4 1 1 16,-4 2-1-16,1 3 1 0,0-2-1 0,2 5 2 15,4 0-2-15,-1 0 0 0,-2 5 1 16,1 3-2-16,-4 2 1 0,-2 2 0 16,3 5 0-16,0-3 0 0,-4-2 1 15,0 0-1-15,1 0 1 0,3 0 3 16,0 3-3-16,-1-5 4 0,1-3-5 0,-3-1 2 16,3-3-2-16,-1 1 1 0,4-4 1 15,5 0-5-15,-1-2 6 16,4-9-4-16,-5-1 3 0,2-2 0 15,-5-4 1-15,-2-2 1 0,-1-2-1 0,-1-4 1 16,-2-2-2-16,-1-3 1 0,-3-1-1 0,-3-3 2 16,0-3-2-16,0 0 2 15,0 2-1-15,-7 1 3 0,1 3-1 16,0 6 2-16,2 8-1 0,1 7-1 16,3 7 0-16,0 4-2 0,0-2-2 0,0 2 0 15,-5 0-1-15,0 3-1 0,-7 12 1 16,-1 9 0-16,2 9 2 0,2 8-2 15,2 4 2-15,4 4-2 0,1-2 1 16,2 3-2-16,5-5 2 0,5-2-2 16,4-6 1-16,2-2 1 0,6-4-3 0,2-5 2 15,5-7-3-15,3-5-4 16,4-6-6-16,3-5-12 0,4-3-19 16,0-11-45-16,2-4-59 0,-2-8-83 15</inkml:trace>
  <inkml:trace contextRef="#ctx0" brushRef="#br0" timeOffset="121345.1358">29839 11642 579 0,'0'0'67'0,"0"0"-32"15,0 0-17-15,0 0-12 16,0 0-5-16,0 0-1 0,0 0-7 0,79-41-15 15,-44 34-74-15,5-2-203 0</inkml:trace>
  <inkml:trace contextRef="#ctx0" brushRef="#br0" timeOffset="125875.8111">30804 11715 302 0,'0'0'53'16,"0"0"-8"-16,0 0-2 0,0 0-5 0,0 0-5 16,-2-79-6-16,2 67-5 0,0-5-5 15,-2 7-5-15,-4-7-5 0,-3 5-4 16,-5 4-1-16,-5 1 0 0,-3 7-2 15,-4 0 0-15,-3 12-3 0,-1 6-1 16,-2 3 2-16,3 4-1 0,3 0 3 16,6 4 0-16,1-1 1 0,7-1-2 15,2 0 2-15,7-1 2 0,3-2-3 16,0-1 3-16,6-3-3 0,4 0 1 16,2-5 0-16,-3-6 0 0,5-1 2 0,-5-4 0 15,5-4 0-15,7 0 2 0,0-3 0 16,5-10-1-16,-4-3 2 0,-2-4-6 15,-3-2 4-15,-4-2-3 0,0 1 4 16,-5-2 1-16,-1 3 0 0,-4 5 3 16,0-1-1-16,-2 4 1 0,-1 0-1 0,0 0-2 15,0 9-1-15,0-2-1 0,0 7 0 16,0-1-4-16,0 1-2 16,0-2 1-16,0 2 0 0,0 0-1 15,0 2 2-15,0 14-1 0,0 6 1 0,2 7 0 16,1-4 0-16,1 0-1 0,0-2 1 15,0-4 2-15,2 1-3 0,2-3 2 16,-4-5-3-16,6-1-2 0,-1-3 1 16,-2-3-1-16,9 0 1 0,3-4 3 15,4-1 1-15,9-4 0 0,-1-7 0 0,0-6-5 16,-2-1 5-16,-3-5-4 16,-3-1 3-16,-4-3 1 0,-1-4 0 0,-3-2 0 15,-1-4 0-15,-5-2 3 16,-2-2-2-16,-4-4-1 0,-3 4 1 0,0 0 1 15,-3 1-2-15,-5 4 3 0,-3 4-3 16,-1 3 2-16,0 6 0 0,3 7-1 16,-2 3-1-16,5 7 0 0,-1 5-1 15,-6 1-1-15,1 9 0 0,-3 10-1 16,0 9 1-16,1 10 0 0,3 7 1 0,5 7-1 16,3 6-1-16,3 2-1 0,3 2 2 15,6-2-3-15,5-4 3 0,0-3 1 16,1-4-3-16,3-8 2 0,-1-5-3 15,2-8-1-15,-2-6 1 0,-5-8-2 16,1-5 1-16,-4-4 0 0,-1-5 2 16,7-2 3-16,-2-12 2 0,4-7 0 15,-1-5 0-15,-2-3 0 0,-1-2 0 16,0-4-3-16,-3-2 3 0,1 1 0 16,-1 3 0-16,-3 1 6 0,0 6-5 0,-2 6 3 15,-4 9-2-15,1 7 1 0,-2 4-2 16,0-2 0-16,0 2-2 0,0-2-2 15,1 2-2-15,-1 0 2 0,0 0 1 16,-4 10-4-16,-5 7 4 0,-1 5-4 16,0-1 3-16,2 1-1 0,3-1 2 0,-1-1-3 15,3-5 2-15,0-1 3 16,1-4-4-16,0 1 3 0,2 1-4 16,0-8 1-16,0 3-1 0,0-4 1 15,0 1 1-15,0 1 1 0,0-1 0 0,0-4 0 16,0 0-1-16,0 0 1 0,2 2 0 15,-2 0 0-15,0-1 1 0,2 1-1 16,-2-1 1-16,0 0-1 0,1 1 1 16,-1-1-1-16,2 1 1 0,-2 0-1 15,3 2 1-15,-2 1-1 0,1-1 1 0,3 3 4 16,-2-4-3-16,5 1 3 0,0-1-1 16,2-2-3-16,2-1 2 0,1 0-3 15,4 0 0-15,1-4 0 16,3-3 1-16,-8 0-1 0,-1 0 1 0,-1-4 1 15,-5 4 0-15,3-7-6 0,-6 5 6 16,-3-3-6-16,0-5 4 0,0 0 1 16,-9-4 0-16,-1 4 1 0,-3 0-2 15,1 2 1-15,-1 2 1 0,3 4 1 16,0-2-6-16,3 5 4 0,-2 0-4 0,4 0 2 16,2 3 2-16,0 1-1 0,3 2 0 15,0-1-1-15,0 1-2 0,0 0 0 16,4 0 5-16,10 0-3 15,7 0 1-15,6 6-2 0,-1 0-1 0,-1 1-1 16,-1 2 3-16,-2 1-3 0,0-1 2 0,-1 0 0 16,-3 2 0-16,-5-6 1 15,-1 3-1-15,-7-2 0 0,1 3-1 16,0-1 1-16,-6 4 1 0,0 5 4 16,-3 1-3-16,-9 5 4 0,-1-5-4 0,2-6 0 15,1-1 1-15,2-4 1 0,4-4 0 16,1 1 2-16,3-4 1 0,-1 0 2 15,1 0-1-15,-3 0-1 0,2 0-2 16,-2 0 0-16,-2-4 0 0,2-5-5 16,0 0 4-16,2-3-4 0,1 1 4 0,0 1 0 15,0-7-1-15,4 2-1 16,4-4 0-16,0 3 0 0,2 1-1 16,1 1 2-16,3 1-3 0,2 0 1 15,3 4-2-15,-2 2 1 0,5 2-1 0,-1 5 1 16,2 0 0-16,-1 3-2 0,1 6 1 15,-1 2 0-15,-2 1 0 0,0 2 1 16,-1-1-1-16,-3 2 1 0,-2 0 0 16,-2-1 5-16,-4-1-6 0,-1-3 5 15,-2-1-5-15,0-1 0 0,-1 1 2 0,-2-6 0 16,1 1 1-16,-3-4 2 0,0 0-1 16,0 0 1-16,1 0 1 15,3 0-1-15,5-3-1 0,0-7-4 16,4-5 4-16,-1 0 1 0,2-1 0 0,0 1 3 15,-1 1-4-15,-3 4 0 0,0-1 0 16,-2 5 0-16,-3 0 6 0,3 0-6 16,-5 3 4-16,2 0-4 0,-2 0-1 15,0 1 1-15,0-1-2 0,1 2 0 16,-4 1 1-16,5-3-1 0,-1 3 1 0,1-2 0 16,7 1 0-16,-6-1 0 0,6 0 0 15,-1 1 0-15,-2-2 1 0,0 0 0 16,1-3 0-16,1-3 0 0,0-2 0 15,0 1 0-15,-4-1 0 0,-2 2 0 16,-2-3-1-16,-2 3 1 0,-1-2 0 16,0 1 1-16,-1-1-2 0,-7-1 1 15,2 6 0-15,-6-3 0 0,4 5 0 16,-2 4 0-16,-7 0-1 0,2 3 1 16,-3 8 0-16,1 1 0 0,2 5-5 0,2 0 5 15,3 0-4-15,1 2 4 0,4-5 0 16,4 2 0-16,1 1 0 0,0-2-1 15,3 5 1-15,4-3-2 0,5-4 6 16,-2 1-5-16,2-3 4 0,-3-4 0 16,3 1-4-16,0 0 4 0,2-1-4 15,4 2 0-15,-6-3 0 0,0 0-2 16,2 2 1-16,-2-2 1 0,4 4 0 16,-3 0-1-16,-1 0 1 0,2 2 0 15,-2 1 0-15,1 0 0 0,-2 2 0 0,2 2-1 16,0 3 1-16,-1 0-1 0,-1 2 0 15,-2 1 0-15,-2 1 0 0,-4 2 0 16,-3 2 1-16,0-1-1 0,-7 0 1 16,-6 1 1-16,-4-3 0 0,-5-4 0 15,-1 0 0-15,-3-6-2 0,0-5 3 0,0-2 0 16,10-4 1-16,-3-4 2 0,2 0 1 16,4-7 1-16,-5-5 0 15,7-6 0-15,3-5-2 0,5-6 0 16,3-5-3-16,8-2-2 0,8-2 0 0,10-2-2 15,7 2-3-15,9 2 0 0,4 1-4 16,8 3-5-16,6 9-16 0,3 5-61 16,-4 8-182-16,-4 2-51 0</inkml:trace>
  <inkml:trace contextRef="#ctx0" brushRef="#br0" timeOffset="126603.5938">22094 13376 479 0,'0'0'0'0,"0"0"34"0,0 0-34 16,0 0 40-16,0 0 8 0,0 0-13 15,0 0-11-15,0 0-6 0,0 0-9 16,0 0-5-16,-29-34-4 0,25 34-2 16,-3 4 0-16,-2 11 1 0,-4 9 0 15,4 7 1-15,1 9-1 0,0 4 2 16,3 6-2-16,2-3 1 0,3 3-2 16,0-1 2-16,4-4-1 0,6-1 1 0,0-4 2 15,3-7-4-15,-1-2 2 0,2-8-6 16,1-5-3-16,-5-6-11 0,3-4-20 15,-4-4-23-15,-1-4-49 0,9-3-26 16,-2-12-50-16</inkml:trace>
  <inkml:trace contextRef="#ctx0" brushRef="#br0" timeOffset="126821.3627">22308 13383 472 0,'0'0'54'0,"0"0"-24"15,0 0-16-15,0 0-6 0,0 0 2 16,0 0 2-16,0 0 2 0,0 0-1 16,0 0-4-16,10 108-4 0,-7-66-3 15,1 2 0-15,1 2-3 0,-1 1 1 0,1-1-2 16,2-3 2-16,-2 0 1 16,3-4-6-16,2-2-1 0,1-3-10 15,1-4-22-15,2-1-37 0,-3-3-62 16,0-5-96-16</inkml:trace>
  <inkml:trace contextRef="#ctx0" brushRef="#br0" timeOffset="127852.5842">21892 13903 376 0,'0'0'24'0,"0"0"-10"15,0 0-11-15,0 0 2 0,78-75-2 16,-45 65-3-16,6 2-1 0,0 0-2 16,3 2-4-16,4 1-1 0,-1 3-2 15,4-2 0-15,-2 2-3 0,0-2 0 16,-3 1 2-16,-1 0 2 0,-2-1 4 16,-5-1 3-16,-3-1 2 0,-2 0 5 0,-7-1 7 15,-8 1 8-15,-8 2 8 0,-3 3 8 16,-5 1 5-16,0-2 0 0,0 2-5 15,0-2-7-15,0 1-8 0,0-2-2 16,-3-1-2-16,-7 1-4 0,-7 0 0 16,-2 3-6-16,-2 0-2 0,1 7-2 0,3 5-2 15,-2 5-1-15,2 2 1 16,2 0-1-16,1 4 4 0,2 1-4 16,3 0 0-16,4 1-1 0,3-1-2 15,2-4 0-15,2 1 0 0,8-4-3 0,2-2-3 16,5-4 0-16,-1-4-1 0,0-1 0 15,2-6-1-15,1 0 4 0,4-3 2 16,3-6 1-16,-4-3 4 0,-3-3 0 16,-5-1 3-16,-2-2 2 0,-3 0 1 15,-3-2 1-15,0-1-1 0,-3-1 1 0,2-1-5 16,-2 3 3-16,0 3 1 0,0 0-1 16,-2 9 0-16,0 1 0 0,1 3-3 15,-2 4-2-15,0-2-2 16,0 2 0-16,1-2-2 0,6 1 1 0,-1 1 2 15,6 0-1-15,4 0 0 0,-3 5 0 16,0 1-2-16,0 3 2 0,-4-1-1 16,-2-1 2-16,1 4 0 0,-2-2 1 15,-3 0 0-15,0 0 0 0,-3 2 5 16,0 4-4-16,-1-6 4 0,-5 4-3 0,1-3 1 16,-3-4 2-16,2 0 1 0,3-3 1 15,0 0 1-15,-3-3 1 0,0 0 0 16,-3 0 1-16,-2 0-2 0,4-5 1 15,1-1-9-15,1-4 5 0,0 1-7 16,5-4 3-16,0-4 0 0,0 1 0 16,2-6-1-16,6 3 0 0,4-1 0 15,1-1-1-15,4 1 2 0,3-1-3 16,2-1 1-16,3 5-1 0,1 0 1 16,-2 5-2-16,1 5 0 0,-3 5 1 0,2 2 0 15,-1 1 1-15,2 8 0 0,-3 3 1 16,-1 4-1-16,-1 0 1 0,-2 2-1 15,-2 3 1-15,-3-2 0 0,0 1 1 16,-3-1-2-16,-1 1 1 0,-3-2-1 16,1 2 2-16,-5-4 4 0,0 0-5 15,-1 1 6-15,1-5-6 0,-1 6-2 16,1-9 3-16,-2-4-1 0,1 1 0 16,-1-6 4-16,0 0-4 0,0 0 1 15,0 1 0-15,0 1 1 0,0-1 2 0,0 1-2 16,0-1 4-16,0 1-1 0,0-1 1 15,0 1 0-15,0-2-5 0,0 0-1 16,0 2-1-16,0-2 1 0,0 0 0 16,0 0 2-16,0 0-2 0,0 0-1 15,0 0 1-15,0 0-1 0,0 0-1 0,0 0 2 16,0 0-2-16,0 0 2 0,0 0-2 16,0 0-2-16,0 0 0 0,0 0 1 15,0 0-1-15,0 0 1 0,0 0-3 16,0 0-4-16,0 0-6 0,0 0-14 15,0 4-29-15,0 2-79 0,0 5-159 16</inkml:trace>
  <inkml:trace contextRef="#ctx0" brushRef="#br0" timeOffset="128073.4074">22803 13406 561 0,'0'0'25'16,"0"0"-14"-16,0 0-7 0,0 0-5 16,0 0-4-16,0 0-5 0,0 0-2 0,0 0-11 15,84-52-45-15,-54 62-114 0,0 3-90 16</inkml:trace>
  <inkml:trace contextRef="#ctx0" brushRef="#br0" timeOffset="130397.1199">23380 13719 483 0,'0'0'45'0,"0"0"-12"16,0 0-2-16,0 0-6 0,0 0-8 16,0 0-7-16,0 0-4 0,0 0-2 15,0 0-2-15,0 0-2 0,-52-32 0 16,60 29-1-16,8-2 2 0,7 2 0 0,3 0-1 16,2 0-1-16,-1 1-1 0,-2-2-2 15,1 3 2-15,-9-1 1 0,2 2 1 16,1 0 1-16,-5 0-2 0,2 0-1 15,-4 0 1-15,-9 0-1 0,7 0 1 16,-7 0-1-16,0 0 0 0,5 3 1 0,-6 1 0 16,0-3 1-16,1 2 0 15,-4 2 0-15,0 7 0 0,-3 2 1 16,-6 6-1-16,-6 0 1 0,-1-2 0 16,-3 0 0-16,0 1-1 0,2 2 1 0,-2-1 4 15,3 2-3-15,0 0 2 0,3 0-3 16,0-2-2-16,4-5 1 0,4-1 0 15,0-3 0-15,4-7-1 0,-1 7 1 16,2-5 0-16,0 5-1 0,5 1 1 16,5-5-1-16,0 1 0 0,6-5 0 15,5-3-2-15,3 0 0 0,9-6-1 16,2-3 0-16,-2-3-1 0,0-1 0 16,0-2 1-16,-1 1 1 0,-1-2 1 15,-3 1 0-15,-2 0 1 0,-4-2 0 0,0 2-4 16,-2 0 5-16,-4 0-5 0,1 1 5 15,-3 1 1-15,-6 4 0 0,4-2 0 16,-3-1 3-16,-4 4 0 0,4-6 0 16,-3 4 3-16,-3 2-1 0,1-3 2 15,-3 1-1-15,2 1 0 0,-1 4 1 0,-1 0 2 16,-1-1 0-16,0 1-1 0,0-2-1 16,0 3 0-16,0-1-2 15,0 0-1-15,0 1-2 0,-1-1-1 16,1 5 0-16,0-1-2 0,0 1-1 0,0 0 0 15,-2-1 0-15,-5 1 0 0,-6 0 1 16,3 0 0-16,-5 4 0 0,5 0-1 16,2 2 1-16,0 1-1 0,1-3 0 15,0 3 1-15,4-5-1 0,0 1 1 16,3-3 1-16,-1 0-1 0,1 0 0 0,-2 2 0 16,2-2 1-16,-1 1-1 0,1-1 1 15,-2 1-1-15,2-1 0 0,-1 2 0 16,1-2 0-16,-2 2 0 0,2-2 1 15,0 1-1-15,-1-1 0 0,1 0 0 16,0 2-1-16,0-2 1 0,0 0 0 0,-1 2 0 16,1-2 1-16,0 0-2 15,0 1 1-15,0-1 0 0,0 0 0 16,-2 0 0-16,2 2 0 0,0-2 0 16,-4 4 0-16,-3 1 0 0,1 2 0 0,-4 2 0 15,-2 2-1-15,2 0 1 0,0-3 0 16,0 5-1-16,3-4 3 0,-1 4-3 15,-1 4 1-15,4-5 5 0,-2 1-6 16,4-1 5-16,0-2-4 0,1 2 0 16,2-1-1-16,0-1 1 0,0 0 0 15,2-1-1-15,5-3 0 0,0 0 1 16,3-3-1-16,7 2 1 0,0-5-1 16,6 0 0-16,-4 0 1 0,2-7-1 15,-1 0 2-15,-1-3 0 0,0-1 1 0,-4-1-1 16,-4 2-1-16,-4-2-4 0,1 0 3 15,-5 1-3-15,2-4 4 0,-2 5 1 16,-3-2 1-16,0-1-1 0,0-1-1 16,0-4-1-16,-5 8 0 0,-1-5 2 15,1 10-1-15,-2 1 0 0,0-1-1 0,-5 1 1 16,4 3-2-16,2 0 1 0,1 1 1 16,-2 0-1-16,3 0 2 0,-2 0-1 15,2 0-1-15,4 0 1 16,-2 0 0-16,2 0-1 0,-1 0 1 0,-1 0 1 15,1 0-1-15,-1 0 1 0,2 0 0 16,-1 0-1-16,1 0 1 0,-2 0-1 16,2 0 0-16,-1 0 1 0,1 0 0 15,-1 0-1-15,1 0 0 0,0 0 0 16,0 0 0-16,0 0-1 0,0 0 2 0,0-2-1 16,0 2 0-16,0 0 0 0,0-1-2 15,0 1 2-15,0 0 1 0,0-2-1 16,0 2 1-16,0 0-1 0,0-1 0 15,1 1 0-15,0 0 0 0,1-1 1 16,-1 1-1-16,1-2 1 0,-1 2-1 0,1-1 1 16,-1 1-1-16,1-2 0 15,-1 2 0-15,4-3 0 0,-1-1 0 16,-1 2 0-16,2 0-1 0,-5 2 2 16,3-3-2-16,2 2 1 0,-2-3 0 0,1 3-1 15,-1-2 2-15,1 1-1 0,6 0 0 16,-2-3-1-16,0 1 0 0,0 0 1 15,1 1-2-15,0 0 0 0,-4 2 2 16,4-2-2-16,-3 1 2 0,5 1 0 16,-1-1-2-16,-6 0 2 0,3 2 0 0,-2 0 0 15,0 0-1-15,1 0 1 16,6 0-1-16,-7 0 0 0,0 0 1 16,4 0 0-16,-5 0 0 0,1 2-1 15,0 0 1-15,-5-2 0 0,0 0 0 0,0 0-1 16,1 0 2-16,1 0-1 0,-1 0 1 15,1 0 0-15,-1 0 0 0,1 0-1 16,-1 1 1-16,1-1-1 0,-1 0 0 16,5 0 0-16,-2 0 0 0,6-1 0 15,-1-3-2-15,0 2 1 0,1-2 0 0,0 1 1 16,6 0 1-16,-3 1-1 0,3 0 0 16,-3 0 0-16,-2 2-1 15,2 0 1-15,-7 0 0 0,4 0-1 16,-5 0 0-16,-1 0 1 0,3 4-1 0,-4-2 0 15,-2 1 2-15,1 8-2 0,-2 3 2 16,-3 6 0-16,-5 4 0 0,-3-3-1 16,0 0 1-16,-2-3-1 0,1 1 0 15,0-1 6-15,4-4-6 0,1-3 5 16,2-2-4-16,2-6-1 0,-1 5-1 0,2-4 1 16,0-1 0-16,-1 1 1 0,3-4 2 15,0 0-1-15,0 0 1 0,0 0-1 16,0 1 1-16,0-1-1 15,-1 0-1-15,1 0-4 0,-3 0 4 0,0-4-3 16,1 0 2-16,1-8 1 0,1-1 0 16,0-5-2-16,4-6 2 0,5 4 0 15,-1 1-1-15,4 1 1 0,2 0-1 16,2 3-1-16,3 2 1 0,-3 2 0 16,-2 3-2-16,1 5 2 0,-1 2-1 0,1 1-2 15,4 1 2-15,-3 6-1 0,-1 4 1 16,-1 3 0-16,-2 2 1 0,0 0-1 15,-3 2 0-15,2-1-1 0,-3 1 1 16,0-1-2-16,-3-5 1 0,2 2 2 16,-3-4-8-16,-1-1-1 0,1 2-8 15,-2-6-4-15,1-1 0 0,-3-4-4 0,4 0-9 16,6 0-11-16,2-9-7 0,2-4 5 16,2-7 14-16,-3 0 13 15,0-3 15-15,0-3 2 0,-1-1 3 0,-1-4 3 16,0 1-2-16,-2-3 1 0,0 0 3 15,-3-2 2-15,0 1 3 0,0 2 2 16,-1 3 4-16,-2 2 6 0,0 1 2 16,0 10 6-16,-1-3-1 0,-1 9 0 15,-1 4 1-15,1 1-2 0,-1 5-4 0,0-2-6 16,0 2-7-16,0-1-6 0,0 0-3 16,0 1-2-16,0 0 2 15,-4 13-1-15,-3 8 3 0,-2 10-2 0,3 2 1 16,2 2-4-16,3 3 2 0,1 2-1 15,0-1-1-15,3 2 1 0,4-1-1 16,4-5-2-16,1 3 0 0,2-5-1 16,-2 0-8-16,0-2-8 0,-1-3-27 15,-5-3-44-15,-2-9-62 0,-4-7-132 16</inkml:trace>
  <inkml:trace contextRef="#ctx0" brushRef="#br0" timeOffset="131183.4719">24477 13740 503 0,'0'0'52'0,"0"0"-21"0,0 0-15 16,0 0-7-16,0 0-4 0,0 0-2 16,0 0-1-16,93-64-2 0,-63 60-1 0,3 0-1 15,1 0-2-15,-1 3 0 0,2-1-5 16,-2 0-1-16,0 2 0 0,1 0-1 15,-3 0-3-15,4 0 0 0,-5 0-4 16,-2-2 1-16,-2 0 5 0,-2-3 3 16,-3 2 5-16,-7-1 4 0,0 0 1 0,-5 0 6 15,-1-2 5-15,-1 2 4 0,-3 1 4 16,0 1-2-16,-4 2-2 16,0-6-3-16,0 1-2 0,-7-1 1 15,-6 0-1-15,-5 6 2 0,-6 0 0 0,0 8-3 16,-2 5 2-16,1 1-4 0,3 4-1 15,1 1-4-15,0-1 0 0,5 2-5 16,2 1 3-16,4-1 0 0,1-2 0 16,2-5 3-16,3 1-4 0,1-4 0 15,3 1-2-15,-2 0 5 0,2-2-4 0,0 0 1 16,5-2-2-16,-1-2 1 16,6-3 1-16,-3 1 6 0,5-3-5 0,5 0-5 15,1-9 4-15,5-3-5 16,-5-2 5-16,-1 0 2 0,-2 1-1 0,-3 0 1 15,1 1-2-15,-6 3 0 0,2 0 0 16,-3 2 0-16,-3 5 1 0,1-1 1 16,-4 3-2-16,0-2-1 0,0 2 0 15,6 0 1-15,4 0 0 0,2 7 0 16,0 2 0-16,-3 2 1 0,-2 0-1 0,2 3-1 16,0 4 1-16,-1-4 1 0,2 1-1 15,1-3 5-15,-1-1-6 0,0-2 4 16,1-3-3-16,-2-1 0 0,5-5 1 15,7 0 0-15,0-3-1 0,5-6-3 16,-1-5 3-16,-3-3-4 0,-2-2 4 16,-1-4 1-16,-3-3 0 0,-2-3 1 15,-2-3-1-15,-3-3 1 0,-1-2-1 16,-5-5 2-16,-2 2-2 0,-1-2 1 16,0 3 1-16,-7 4 4 0,0 2-1 0,0 4 1 15,-1 3 0-15,3 9-2 0,1 7 1 16,-1 0 1-16,4 6-2 0,-1-1-1 15,1 2-1-15,1 3-3 0,0-1-1 16,-3 1-1-16,-2 12 2 0,-2 9-1 16,-3 8 1-16,4 4-2 0,2 2 2 0,4 5-3 15,0 1 1-15,0 4 1 16,4 3-4-16,4-2-3 0,3-2-3 16,2 0-11-16,4-5-16 0,1-3-45 15,4-4-71-15,1-5-148 0</inkml:trace>
  <inkml:trace contextRef="#ctx0" brushRef="#br0" timeOffset="132113.2896">27077 13441 357 0,'0'0'70'0,"0"0"-14"15,0 0-11-15,0 0-9 0,0 0-5 16,0 0-10-16,-27-87-6 0,21 80-5 15,-7-2-4-15,-6 5-4 0,-5 4-1 16,-8 7-3-16,-3 8 1 0,2 8-2 16,0 3 2-16,4 4-1 0,3 3 1 15,5-3-1-15,3 2 1 0,6-1-2 16,5-4 1-16,3-7-1 0,4-2 1 16,0-4 2-16,3-4-2 0,8-1 2 15,-4-2 2-15,6-7-2 0,9 0 1 0,1-8-1 16,7-5 1-16,-1-6 2 0,-1-4-1 15,-3-1 2-15,-2-2-1 0,-2-1 2 16,-3 1 0-16,-3 2 2 0,-3 3 3 16,-3 7-1-16,-7 5 0 0,1 6-2 15,-3 3-3-15,0-2-2 0,0 2-3 0,0 0-2 16,0 0 1-16,2 0-2 16,-1 14 3-16,2 4 0 0,2 8 2 15,-2 0-2-15,1 0 0 0,3-2 0 16,-1 0 0-16,1-2 0 0,2-4-1 0,-3-6 1 15,4-2-1-15,-5-2 1 0,4-5 1 16,5-2 1-16,0-1 0 0,4-4 1 16,-2-10-1-16,0-2 1 0,0-7-1 15,0-2 2-15,-1-2-2 0,0-1 3 16,0-1-4-16,1 1 2 0,-2 1-1 0,-1 1 0 16,0 5-1-16,0 1 1 0,-1 3-1 15,-3 5 0-15,3 3-1 0,3 5 0 16,1 1-1-16,6 3 1 0,-1 0 1 15,1 4-3-15,-3 7 2 0,-2 4-1 16,-4 2 0-16,-1 3 0 0,-7 2 1 16,-5 3 1-16,0-1-1 0,-7 2 0 15,-9-1 1-15,-4 1 0 0,-3-3 0 16,-6-2 0-16,-1-4 0 0,-4-4 1 16,0-2 0-16,-2-3 1 0,2-7 0 0,6-1 0 15,8 0-1-15,3 0-1 0,7-3 0 16,4 0 1-16,-2-1-2 0,5 1-3 15,0 0-8-15,3-3-21 0,4 1-39 16,16 0-84-16,8 2-139 0</inkml:trace>
  <inkml:trace contextRef="#ctx0" brushRef="#br0" timeOffset="132791.9631">28267 13353 683 0,'0'0'0'0,"0"0"0"0,0 0 0 0,0 0-1 15,0 0 0-15,0 0 1 0,0 0-1 16,-46 97 0-16,46-72 0 0,0-4 0 0,7-2 0 16,1-2 0-16,3-2-1 0,-1-5 1 15,2-4-1-15,4-5 2 0,1-1 0 16,6-1-1-16,-4-10 2 0,0-4-1 15,-3-2 2-15,-2-3 1 0,-1 0 1 16,-1 1-1-16,-3 1 2 0,-2 4-1 0,-1-1 1 16,-2 6 1-16,-3 2 0 0,2-2-1 15,-1 5-1-15,-1-1-1 16,0 1-1-16,-1 4-2 0,0-2-1 16,0 2-1-16,2 0 1 0,-1 0 0 0,2 6 0 15,2 8 2-15,1 6-1 0,-1-1-1 16,-2 4 0-16,1 0 0 0,-1 0-1 15,0 0 0-15,2-2 1 0,-2-4-2 16,1-4 1-16,1-2 2 0,3-5-2 16,-1 1 2-16,3-7-1 0,7 0 0 0,4-3 2 15,2-10-1-15,0-6 1 16,0 0 0-16,-4-4 0 0,-2-2-1 16,-3 2 2-16,-3-2 0 0,-4 1 0 15,-1-1 0-15,-3 9 1 0,-2-3-1 0,-1 1 0 16,0 6 1-16,-1-5-2 0,-2 7 2 15,-3 1-3-15,0 0 0 0,3 5 0 16,0 1-3-16,-5 3 2 0,-4 0-1 16,-5 2 0-16,-2 8-1 0,3 1-1 15,8-2-5-15,2 5-7 0,3-2-14 0,3 2-23 16,0 7-30-16,3-2-45 0,8 3-33 16</inkml:trace>
  <inkml:trace contextRef="#ctx0" brushRef="#br0" timeOffset="133365.0802">28873 13618 376 0,'0'0'56'0,"0"0"-11"0,0 0-11 16,0 0-7-16,97-43-4 0,-76 26-5 0,0 0 0 16,1-1-3-16,-3 1 0 0,-2-1 1 15,-1 0-2-15,-2-1-1 0,-3 1-3 16,-4 5-3-16,0-2 0 0,-4 4-3 15,-3-4 0-15,0-5-2 0,0 3 0 16,-8-2 0-16,0 5 0 0,-2 6-3 0,2 4 2 16,-6 4-1-16,-6 0 0 15,-2 3 2-15,-5 9-2 0,2 5 0 16,2 1-1-16,6 1-1 0,-1 4 1 16,7 2 2-16,2 1-4 0,2-1 2 0,6 1-1 15,1 1-1-15,1-4 1 0,12 0-1 16,1-2-1-16,8-3 0 0,4-2-3 15,3-6-5-15,1 0-6 0,2-6-3 16,-2-2-6-16,-1-2 1 0,-3 0 2 16,-1-8 1-16,-2-3 10 0,-3-2 4 0,-1-5 6 15,0-2 0-15,-3-3 3 0,-3-3 1 16,0-2 2-16,0 1-1 16,0-1 2-16,0-3 0 0,-3 1 1 15,2-2 4-15,1 0 1 0,-3 1-1 0,0 3 6 16,-2 1-1-16,-2 7-1 0,-1 0 8 15,-4 10-4-15,-1 3 4 0,2 1-2 16,-2 2-6-16,0-1-5 0,0 0-4 16,-6 3-2-16,-3 2 0 0,-4 4-1 15,-3 7 1-15,2 4 4 0,1 5-4 0,0 1 4 16,3 2-6-16,2 1 0 0,1 1 1 16,2 0-2-16,0 1 1 15,4 0-1-15,1 1-1 0,0-1 0 16,0 3-1-16,3-1-2 0,4 1-1 0,-3 4-7 15,2-5-6-15,1-1-16 0,2-2-19 16,-2-9-30-16,3-2-40 0,-1-6-69 16</inkml:trace>
  <inkml:trace contextRef="#ctx0" brushRef="#br0" timeOffset="133619.6828">29591 13221 439 0,'0'0'72'0,"0"0"-22"16,0 0-5-16,-29-78-10 0,24 68-5 16,2 5-6-16,2 0-4 0,1 5-7 15,-2-1-4-15,2 1-4 0,-2 0-4 16,-3 0-1-16,-2 5 1 0,-2 7-1 16,-2 9 0-16,5 3 6 0,0 4-6 0,5 4 4 15,1 0-3-15,0-1-3 0,0 3 1 16,0-1-1-16,3 1-1 0,0-1-2 15,-2-1 0-15,2-2-4 0,0-1-5 16,1-4-18-16,0 2-34 0,-1-8-75 16,3 3-153-16</inkml:trace>
  <inkml:trace contextRef="#ctx0" brushRef="#br0" timeOffset="134433.5165">30503 13300 661 0,'0'0'0'0,"0"0"9"0,0 0-9 16,0 0 7-16,0 0 4 0,0 0-5 15,0 0-3-15,0 0-1 0,-82-53-2 16,61 53 0-16,0 6-1 0,-4 9 1 15,2 3 0-15,1 3-1 0,5 2 1 16,1 1-1-16,7 1 0 0,5-1-1 16,4 0 0-16,0-3 1 0,7-1-1 15,6-2 1-15,3-2-1 0,0-4 0 16,-2-4 1-16,3-5 1 0,3-3 0 16,-2 0-1-16,4-10 2 0,-2 0 0 0,-2-5 1 15,-4 0 0-15,-2-4 1 0,1 1 0 16,-3-2-1-16,-1 2 0 0,-1 4 1 15,-2 1-1-15,-2 4-1 0,-2 4 0 16,2-4-1-16,-1 6 0 0,-1-2-1 16,1 2 0-16,-3 3 1 0,5 0-1 15,2 0 2-15,4 7-1 0,4 3 0 16,-3 3 1-16,0 3-2 0,1-1 0 16,-3 0-2-16,0 0 0 0,-2 1-1 15,-2-6 0-15,0 2 0 0,-1-5 1 0,1-2 0 16,-1 3 0-16,-2-5 2 0,0 1 1 15,-3-4 0-15,6 0 1 16,5-2 1-16,7-8-1 0,3-3 1 0,-3-2-2 16,2-2 3-16,-2-1-1 0,1 1 0 15,0-1 1-15,-1-1 1 0,0 1-2 0,-3 2 1 16,1 2-2-16,-5 5 0 0,2 1 0 16,-5 4-1-16,2 1-1 0,7 1 2 15,-1 2-2-15,6 0 1 16,-2 2-1-16,-3 5-1 0,2 1 1 0,0 1 0 15,-5 2 1-15,-1 1-1 0,-1-3 1 16,-5 2-1-16,-1-4 1 0,-5 5 0 16,-1 5 0-16,-1 1 0 0,-11 5 1 15,-9-3 0-15,-7-1 0 0,-7 0 0 16,-4 0 0-16,-4-1-1 0,-3 1 0 0,0-3-5 16,-1 1-18-16,0-5-105 0,2 0-174 15</inkml:trace>
  <inkml:trace contextRef="#ctx0" brushRef="#br0" timeOffset="135213.6497">20269 14971 562 0,'0'0'41'0,"0"0"-10"0,0 0-10 0,0 0-5 16,0 0-9-16,0 0-4 15,0 0-3-15,0 0 0 0,0 0 1 16,0 0-1-16,74-2 1 0,-58 30-2 16,2 2 1-16,-3 1-1 0,1 2 2 0,-3-1-1 15,1 0 0-15,-2-1 5 0,0-3-5 16,1-3 6-16,-5-2-6 0,0-8 0 15,0-3-2-15,-2-5 4 0,-3-4-1 16,3-3 3-16,2 0 4 0,4-15-3 16,4-4-1-16,0-9-4 0,-2-7 2 0,2-5-2 15,0-2 5-15,0-5-1 16,-3-2-2-16,1 1 0 0,-2-1-3 16,-3 5 1-16,1 3-1 0,-2 8 0 15,-2 10-3-15,-3 9-1 0,0 10-11 0,-3 4-15 16,5 0-27-16,3 1-79 0,2 13-160 15</inkml:trace>
  <inkml:trace contextRef="#ctx0" brushRef="#br0" timeOffset="136464.9039">20905 15316 585 0,'0'0'35'15,"0"0"-11"-15,0 0-8 0,0 0-7 16,0 0-5-16,37-80-6 0,-20 63 3 0,0 0-5 16,3 1 6-16,-2 0-1 0,1 1 0 15,-5-1 1-15,1 2-1 0,-5-2 2 16,0 0-1-16,-4 4 1 0,-4-6-1 15,-2-1 2-15,0 1-2 0,0-7 0 16,-7 6 1-16,-4 2 0 0,4 6 1 16,-5 2 2-16,3 6-3 0,-2 2-1 15,-8 1-1-15,1 6-1 0,-5 8-1 16,3 6 1-16,3 3 0 0,1 2-1 16,6 4 0-16,4 1-2 0,3 2 0 0,3 2 6 15,1-5-7-15,10 2 3 0,4-4-9 16,3-3-9-16,4-2-9 0,1-5-17 15,0-5-15-15,0-2-7 0,-4-4-6 16,-3-4 7-16,1-2 27 0,-7 0 20 16,6-3 22-16,-9-2 22 0,-1-5 7 0,0-4 2 15,-3-4 1-15,1-5 3 0,2 0-3 16,-3-1-2-16,3-1-2 16,-1 1-7-16,1 0-1 0,4 1-2 15,0 2-6-15,1 1 0 0,1 1-5 0,2 2-1 16,0 3-1-16,2 2-2 0,4 1-4 15,1 4-1-15,0 1-1 0,2 1-1 16,-1 5 0-16,-2 0 0 0,2 0 0 16,-2 8 0-16,-2 2-1 0,0 2-2 15,-3 4 1-15,1 2-1 0,-3 2 2 0,0 1 0 16,-3 1 0-16,-3 2 4 0,-1 0-4 16,-3 2 4-16,-3-2-3 0,-2-1-2 15,-6-2 2-15,-6-3 1 16,-3-3 0-16,0-2 2 0,-3-5-1 0,5-1 1 15,1-3 2-15,3-1 1 0,-1-3-1 16,-3 0 2-16,4-2-3 0,-1-7 2 16,5-1-1-16,2 1-1 0,0-9 0 15,5-2 1-15,0-3-3 0,8-7-4 16,4-1 3-16,4-1-5 0,4-1 4 0,6-2-1 16,4 0-2-16,4-3-1 0,2 2-3 15,4 0-2-15,1 1-4 0,-1 3-5 16,2 2-12-16,-3 2-8 0,-1 2-11 15,-2 1 3-15,-2 0 10 0,-4 4 11 16,-3 1 13-16,-4 2 8 0,-3 4 5 16,-8 3 7-16,-5 6 3 0,-4 3 6 15,-3 2 2-15,0-6 3 0,0 1 3 16,-1-2 2-16,-5-1 1 0,-4 4 1 16,-7-2-2-16,-1 6 2 0,-1 0-4 0,3 0-3 15,-1 0-1-15,0 6-6 0,-2 1-3 16,2 2-2-16,5-1-3 0,2 1-2 15,0 2-2-15,3 2 0 0,-4 7 1 16,1 1-2-16,3 4 1 0,1 0-1 16,2 5-1-16,2 0-1 0,1 2 1 0,1 3-1 15,0-1 2-15,0 1-3 0,4-1 1 16,2-3-1-16,0-1 0 0,1-3-1 16,3-3-1-16,-2-2-1 15,0-1-1-15,1-3 1 0,-5-7-9 0,1 4 0 16,-3-5-5-16,-2-1 0 0,0 2 4 15,0-2 5-15,-5 3 2 0,-1-6 4 16,-7 3 2-16,0-2 2 0,1-6 0 16,-4 2 2-16,4-2 1 0,0-1 4 15,0 0-1-15,-1 0 2 0,3 0 1 0,1-4 2 16,1-2 0-16,2-4 1 0,0 3 0 16,6-6-8-16,0-6 3 15,3 0-5-15,9-6 1 0,4 6 0 16,1 0-1-16,2 3-2 0,1 2 1 0,0 2-1 15,2 1 0-15,0 4 0 0,-8 3 0 16,5 0-1-16,-1 4 0 0,0 0-1 16,4 0 2-16,-5 6-3 0,0 1 2 15,-2 5-1-15,-2-1 0 0,-1 5 0 16,-3 0 2-16,0 4 0 0,-3 0 1 0,0 1 3 16,-2 2-5-16,2 1 3 0,-5-1-4 15,-1 1-2-15,0-3-5 0,0-6-8 16,-4 1-13-16,-2-4-35 0,0-5-65 15,1 1-160-15</inkml:trace>
  <inkml:trace contextRef="#ctx0" brushRef="#br0" timeOffset="136657.2369">21879 14884 597 0,'0'0'41'0,"0"0"-19"0,0 0-13 16,0 0-8-16,0 0-3 0,0 0-5 0,0 0-4 15,0 0-10-15,0 0-46 0,0 0-107 16,16 48-121-16</inkml:trace>
  <inkml:trace contextRef="#ctx0" brushRef="#br0" timeOffset="137731.7">22382 15088 423 0,'0'0'69'0,"0"0"-16"15,0 0-15-15,0 0-4 0,0 0-8 16,0 0-3-16,0 0-7 0,0 0-5 15,0 0-4-15,0 0-2 0,-19-73-1 16,15 70-2-16,-7-1-1 0,-4 0-2 16,-3 4 1-16,-5 0-1 0,2 8 0 15,2 6 1-15,-2 1-1 0,4 3-1 16,3 2 0-16,-1 1 2 0,7 0-1 16,0 2 1-16,4-1 6 0,2 1-7 0,2 0 2 15,3-1-4-15,5-2 0 0,3-3 1 16,4 0 0-16,-1-1-2 0,5-4-3 15,2-2-2-15,0 0-6 16,5-7-2-16,0 1-3 0,3-4-1 0,0 0 0 16,0-2-2-16,0-3 2 0,-1-5 5 0,0 0 3 15,-2-2 3-15,2-3 6 0,1 1 3 16,-1-4 6-16,0-1 5 16,-4 0-2-16,-2-1 10 0,-6 0-1 15,0 0 5-15,-3 4 0 0,-4 4 0 0,-1-1-1 16,-3 6 0-16,-3 2-4 0,1 1-3 15,-3 4-4-15,0-2-3 0,0-3-3 16,0 1-2-16,-3-1-1 0,-5 2-2 16,-7 3 0-16,-3 3 0 0,-4 8 0 15,0 3 1-15,2 1-1 0,3 2 0 0,-1-2 5 16,4 2-6-16,2-6 5 0,5 0-4 16,3-1 0-16,1-6 1 0,0 5-1 15,1-4-1-15,1-1-2 16,1 1-2-16,0-5 2 0,0 3 1 0,0-1 2 15,9 3 1-15,0 1-1 0,2-4-1 16,-1 0 1-16,0-2 1 0,3 0 1 16,-4 0 1-16,1 0-1 0,1-2 1 15,3-6-1-15,-3 0 1 0,1-1 0 16,-1 1-1-16,1-3-5 0,-5 3 4 0,5-3-4 16,1 4 4-16,-5 1 0 0,4-2 0 15,-2 5-1-15,-6 2 1 0,8-1 0 16,-6 2-2-16,5 0-1 0,4 3 2 15,-2 5 5-15,1 5-6 0,-2 0 6 16,-5-3-7-16,0 1 0 0,2 1 0 0,-3-5 0 16,4 4-1-16,-3-4 0 15,0-3-1-15,3 0 1 0,1-3 0 16,-1 2 4-16,3-3 0 0,3-4 0 16,-1-4 0-16,3-8 3 0,-4-2-1 0,-2-1-3 15,-3-4 4-15,1-2-4 0,-3 0 6 16,-3-2 0-16,-2-1 0 0,-2-1 0 15,0-2-1-15,0 1 1 0,-2-2-1 16,-2 0 1-16,1 4 1 0,0 0 1 16,0 10 0-16,2 7 1 0,1 7 1 0,0 4-1 15,0 0-2-15,0 0-2 0,0 0-2 16,0 0-3-16,0 0 1 16,-3 0-1-16,-3 15 1 0,0 9-2 15,1 10 2-15,0 2-3 0,1 3 1 0,2 0-3 16,2 0-1-16,0 1-1 0,5-2-10 15,6 0-18-15,9-2-43 0,6-6-78 16,9-1-147-16</inkml:trace>
  <inkml:trace contextRef="#ctx0" brushRef="#br0" timeOffset="138096.1155">24389 14496 587 0,'0'0'36'0,"0"0"-5"15,0 0-9-15,0 0-8 0,0 0-7 16,0 0-2-16,0 0 5 0,0 0-8 16,0 0 6-16,-76 94-6 0,74-61-2 15,2 1 2-15,0-1-5 0,0 4 2 16,8 1-1-16,0-2 0 0,1 2-1 16,-1-3 1-16,2-2-3 0,-1-4 0 0,-2-3-3 15,0-7-6-15,-4-2-10 0,0-3-12 16,-3-2-18-16,0 7-24 0,-4-7-36 15,-9 3-22-15,-2-6-29 0</inkml:trace>
  <inkml:trace contextRef="#ctx0" brushRef="#br0" timeOffset="138436.0911">24181 14988 327 0,'0'0'85'0,"0"0"-18"16,0 0-18-16,0 0-16 0,1-82-12 15,12 59-7-15,5 4-6 0,3 0 0 0,5 4-5 16,5 1-2-16,0 3 0 0,1 6-2 15,2 3 1-15,-4 2 0 0,-1 2-2 16,-3 7-1-16,-4 4 1 0,-4 5-1 16,-4 6 0-16,-3 1 2 0,-4 4-2 15,-2 1 1-15,-2-1 0 0,-2 0 1 0,2-2-2 16,0-1 1-16,4-4-1 0,0-6-2 16,0-4 2-16,6-6 1 15,0-3 0-15,6-3 2 0,5 0 0 16,-1-3-1-16,-2-7 1 0,-2-2 1 0,0-4 2 15,-5-2 3-15,-2-2 3 0,-5-1 0 16,-2-3 5-16,-4-2-1 0,-1-1 4 16,-6-1 1-16,-7 2-4 0,-3 1 0 15,-3 2-5-15,-4 3-6 0,-3 6 2 16,-3 4-5-16,0 4-2 0,-1 6 0 0,1 0-6 16,2 9-11-16,3 5-31 0,6 6-82 15,6-4-170-15</inkml:trace>
  <inkml:trace contextRef="#ctx0" brushRef="#br0" timeOffset="139400.6839">25991 15039 541 0,'0'0'30'0,"0"0"-7"0,-10-78-6 16,10 44-4-16,1-2-1 0,10-3-2 16,3-1-2-16,5-2-2 0,4 0-1 15,3 1-3-15,1 2 0 0,1-1-2 0,1 1-3 16,-1-1 3-16,-4 2-5 0,-2 0 7 16,-6 4 0-16,-3 1-1 0,-6 4 1 15,-3 8 1-15,-2 3 0 16,-2 6 1-16,0 4-1 0,-5 3-2 0,-3 5-1 15,-10 0 0-15,-1 13 0 0,-7 10 0 16,0 6 0-16,1 4 0 0,3 2-1 16,4 3 1-16,4 0 4 0,7 0-4 15,7 1 3-15,0-2-4 0,12-2-1 16,6-3 0-16,7-3 0 0,5-5-2 0,3-3 1 16,2-3 0-16,1-3-2 0,-2-3 2 15,-4-2-2-15,-10-4 2 0,-8-2-1 16,-5-2 1-16,-7-2 2 15,0 0 1-15,-3 5 3 0,-9 0 0 0,-11 6 1 16,-7 0 0-16,-3-2 1 0,-1-2 0 16,1-2-1-16,4-2-1 0,10-1 0 15,6-2-2-15,9 1 1 0,4-1-3 16,-1 0-1-16,1 0-2 0,8-6-1 16,12-3-1-16,11-3-2 0,7 0-1 0,2 1-2 15,5 0-5-15,-2 1-4 0,0 0-2 16,-3 0 1-16,-4 0 4 0,-3-2 8 15,-3 0 7-15,-5 1 8 0,-8 1 5 16,-5 1 5-16,-6 1 3 0,-5 4 2 16,1-7 2-16,-2 6 0 0,0-6-1 0,-3 0-5 15,0 6-7-15,-3 1-4 0,2 3-2 16,-8 1-2-16,-2 0-1 16,-1 2-1-16,-1 9-1 0,1 4 1 15,4 4 0-15,2 2-1 0,4 1 2 16,1 2-3-16,4-2 2 0,0 1-1 0,0-2-2 15,8 0 2-15,1-3-1 0,0-1 0 16,3-3 0-16,-1-5 0 0,0-3 0 16,-1-3 1-16,2-3 1 0,4 0 2 15,-5-7-1-15,3-9 1 0,-6 0-1 0,-4-7 1 16,-4 0-1-16,0-3 0 16,-1 1 0-16,-8 0 1 0,1 1 1 0,-1 1 1 15,0 3-2-15,1 5 0 16,0 2 0-16,4 3-1 0,1 6 0 0,2-1-1 15,1 5 0-15,-2-1-2 0,2 1-2 16,0-2-1-16,0 2-1 0,0 0-1 16,10 2-3-16,6 7-9 0,3 6-12 15,-2 2-23-15,1 4-32 0,1-1-48 16,-1 3-64-16</inkml:trace>
  <inkml:trace contextRef="#ctx0" brushRef="#br0" timeOffset="140119.9892">26872 14954 437 0,'0'0'51'0,"0"0"-13"0,0 0-11 15,0 0-5-15,0 0-3 0,0 0-2 16,0 0-1-16,40-88-3 0,-28 70 0 16,1-1-1-16,0 0-2 0,1 1-1 15,-2-2 0-15,0 2-2 0,-1-2 2 0,-2-1-4 16,0-2 0-16,-3-1-2 0,-1-1-1 15,-2 0 1-15,-3-1 0 0,0 0-1 16,0 2-4-16,-7 3 2 0,3 5-4 16,1 6 5-16,-2 4-2 0,2 3 1 0,0 0-2 15,-2 1 1-15,-5 2-1 0,-2 11 1 16,-1 6 7-16,0 7-8 16,3 3 5-16,2 4-3 0,0 0-1 15,5 3-1-15,2-1 0 0,1 0 1 16,1-1-3-16,10 2 2 0,1-4-1 0,5-2-1 15,-1-3-3-15,3-3-1 0,0-4-3 16,0-3-3-16,1-6-4 0,-5-1 1 16,3-7-1-16,1-1 0 0,0-3 2 15,5-6 3-15,-3-5 4 0,0-2 6 0,-2-2 4 16,-1-2 0-16,-1 0 4 16,-1 0 1-16,-2 2 2 0,-2 1 1 15,1 2-1-15,-6 5 1 0,2-1 2 16,-5 3 0-16,-1 4 5 0,2-4 0 0,-1 5 0 15,-3 0-1-15,2 0-2 0,-3 3-1 16,0-2-1-16,0 2-2 0,0-1 1 16,1 0-2-16,-1-1 0 0,0 1-3 15,0-1-2-15,2 1-1 0,-2 1-2 16,0-2-1-16,0 2 0 0,0 0 0 16,1 0 1-16,1 3 0 0,1 7-2 0,0 6 2 15,1 0 1-15,0 6-2 0,3-4 0 16,-1 0 0-16,2 1-2 0,0-4 3 15,1-5-3-15,-2 1 3 16,3-2 1-16,-2-4-1 0,3 2-1 0,-2-4 2 16,0-3 1-16,5 0-2 0,-1-6 3 15,4-8-2-15,-2-1 0 0,-1-3 0 16,-2-3-1-16,2 0 0 0,-4-2 2 16,2-1-1-16,-1-1 0 0,0 0 0 15,-3-2 0-15,2 2-1 0,-1 5 0 0,-3 3 1 16,-2 2-2-16,1 6-2 0,-4 3-1 15,1 1-6-15,-2 5-10 0,0-1-13 16,0 1-20-16,9 0-37 0,-1 0-80 16,5 3-119-16</inkml:trace>
  <inkml:trace contextRef="#ctx0" brushRef="#br0" timeOffset="140533.1705">27777 14782 568 0,'0'0'46'15,"0"0"-17"-15,0 0-11 0,0 0-5 16,0 0-4-16,0 0-1 0,0 0-2 0,0 0 0 16,0 0 1-16,80-52-3 15,-61 37 4-15,-1 1-2 0,-2-1 2 16,0-1 0-16,-3 1-3 0,-5 3 1 15,-2-1 0-15,-3 3-1 0,-3-3 0 0,0-4 0 16,0 6-2-16,-4-4 0 0,-6 3-6 16,1 6 5-16,-2-1-6 0,-4 4 5 15,1 3 4-15,-5 3-6 0,2 6 5 16,-1 6-4-16,1 0-1 0,1 1 0 16,2 3 0-16,1-1 1 0,2 2-1 0,3-1 1 15,2-3-3-15,5 0 1 0,1 2 1 16,0-1-1-16,1 3 2 15,5-8-2-15,2 1-1 0,3-5-1 16,0 0 0-16,7 1 0 0,-2-3-1 0,-2-1-2 16,2-1-2-16,4-2-1 0,2 1-8 15,8 2-14-15,-3-4-24 0,5 2-47 16,-1-3-77-16,2 0-109 0</inkml:trace>
  <inkml:trace contextRef="#ctx0" brushRef="#br0" timeOffset="140773.0323">28678 14734 787 0,'0'0'21'16,"0"0"-8"-16,0 0-5 0,0 0-8 16,0 0-4-16,0 0-6 0,0 0-13 15,-100-36-43-15,71 43-250 0,5 4-26 16</inkml:trace>
  <inkml:trace contextRef="#ctx0" brushRef="#br0" timeOffset="152775.7154">12709 10089 168 0,'0'0'43'16,"0"0"-9"-16,0 0-8 0,0 0-4 15,0 0 0-15,0 0 0 16,0 0 4-16,0 0-7 0,0 0-1 0,-85 0 1 16,73 11-4-16,-1 4 1 0,0 3 0 15,2 2-2-15,-2 5-1 0,0 2 1 16,1 3-5-16,2 3 0 0,0-1-3 16,3 0 0-16,-1-2-3 0,5-3 0 15,2-4-2-15,1 1 2 0,1-5 2 0,5-2 1 16,3-2 0-16,5-3 1 0,-5-4-1 15,7-2 2-15,3-6 1 0,4 0-2 16,7-3 0-16,1-9-3 16,-1-5-1-16,0-4-2 0,1-3 1 0,-1-5-1 15,-4-2 1-15,0-2-1 0,-4 0 2 0,-3-2-1 16,-5-2 2-16,-1 4-1 16,-7-1 1-16,-3 3 0 0,-3 3 0 15,0 2-1-15,-9 5 0 0,-1 2-1 16,-3 3-1-16,0 4 0 0,-6 6-3 0,-2 4-2 15,-3 4-2-15,-6 14 0 16,-3 6-1-16,0 9-3 0,-1 5-4 0,5 3-5 16,3 2-17-16,3-1-13 0,7-2-27 15,5-5-21-15,2-6 0 0,2-8-3 16,4-8 10-16</inkml:trace>
  <inkml:trace contextRef="#ctx0" brushRef="#br0" timeOffset="153012.2794">12528 10374 309 0,'0'0'82'0,"0"0"-18"0,0 0-15 16,0 0-14-16,0 0-6 0,0 0-8 16,0 0-4-16,0 0-4 0,0 0-3 15,-27-49-1-15,27 44-3 0,3-3-3 16,1 7 0-16,5 0-1 0,13 1 0 16,-2 1 0-16,7 10 0 0,2 7 0 0,-3 3-2 15,2 3 0-15,-1 2 1 0,-1 3-2 16,0-2 1-16,0 2 0 0,-1-1-2 15,0-3 4-15,-1 0-5 16,5-6-1-16,0-2-2 0,1-6-3 0,1-4-15 16,0-7-37-16,1 0-59 0,0-17-79 15</inkml:trace>
  <inkml:trace contextRef="#ctx0" brushRef="#br0" timeOffset="153234.3116">13347 10155 497 0,'0'0'67'0,"0"0"-16"15,0 0-18-15,0 0-8 0,0 0-9 16,0 0-5-16,0 0-5 0,0 0-4 16,0 0-4-16,0 0 0 0,-12 6-2 15,12-6 1-15,15 0 0 0,5 0-1 16,10-5-2-16,1 2-8 0,-1 1-11 0,-1 2-19 15,-2 0-24-15,1 0-31 0,-4 7-46 16,-2 0-114-16</inkml:trace>
  <inkml:trace contextRef="#ctx0" brushRef="#br0" timeOffset="153408.1148">13273 10457 552 0,'0'0'48'0,"0"0"-15"0,0 0-13 0,0 0-4 16,0 0-6-16,0 0-5 0,0 0-3 16,0 0-4-16,0 0-3 0,62-21-3 15,-27 11-8-15,0 3-14 0,1-4-37 16,3 2-68-16,-2-3-96 0</inkml:trace>
  <inkml:trace contextRef="#ctx0" brushRef="#br0" timeOffset="154120.2496">13902 10074 642 0,'0'0'43'0,"0"0"-12"0,0 0-12 16,0 0-5-16,0 0-4 0,0 0-7 15,0 0-2-15,0 0-3 0,0 0 0 16,0 0 0-16,0-41-1 0,29 34 1 16,3 2-2-16,4 5 1 0,-4 0 0 15,-2 5-1-15,-5 4 0 0,-5 3 1 16,-1 4 0-16,-8 3 1 0,-3 4 0 16,-5 4-1-16,-3 3 1 0,-9 5 0 15,-10 3 0-15,-4 2-1 0,-6-1 3 16,-3-3-3-16,-1-2 2 0,2-6-2 0,4-4 2 15,8-11 0-15,9-5 1 0,6-4 0 16,4-4-1-16,-2 0 0 0,2 0-1 16,0 2 0-16,0-2 0 0,12 0 0 15,8 0-3-15,10-6-3 0,2-5-2 16,0-1-6-16,3-2-3 0,0-2-7 0,-1-1-6 16,1-1 3-16,0-2 4 0,-2-1 6 15,0 0 6-15,-4-1 5 16,-1-2 5-16,-2 0 3 0,-5-1 2 15,-1 3 2-15,-5-1 2 0,-2 2 5 0,-3 6 2 16,-4-1 6-16,-3 7 0 0,-2 3 3 16,1 2 0-16,-2 4-2 0,0-6-4 15,0 2-3-15,0 0-5 0,-2 1 0 16,-5 3-2-16,-6 0 0 0,-3 7 1 16,-4 8-2-16,2 3-1 0,1 6-2 0,4 1 1 15,-1 4-3-15,4 2 0 0,1 2 0 16,2-1 0-16,4-2-1 0,3-1 1 15,0-3 0-15,4-2 0 16,6-2 0-16,2-6 1 0,-3-4-1 0,5-4 2 16,1-4-1-16,3-4 1 0,5 0 0 15,-1-10-2-15,0-2 3 0,-2-6 1 16,-4-2-2-16,3-6-1 0,-8-2 1 16,2-3-3-16,-7-3 3 0,0 1-1 15,-3 1 1-15,-3 2 0 0,0 3-1 0,-9 2-1 16,2 4 0-16,-5 1-2 0,5 8 0 15,-5 1-2-15,4 5-5 0,4 3-10 16,-7 0-19-16,1 3-29 0,3 3-63 16,-3 6-72-16</inkml:trace>
  <inkml:trace contextRef="#ctx0" brushRef="#br0" timeOffset="154559.653">14968 10061 652 0,'0'0'47'0,"0"0"-12"0,0 0-14 0,0 0-9 15,0 0-6-15,0 0-4 16,0 0-3-16,0 0 0 0,0 0 1 15,0 0-2-15,-32 35 0 0,32-8-2 0,0 1 1 16,2 2 0-16,3 0 3 0,1 2 0 16,0 0 0-16,0 0 0 0,-2-5 0 15,-1-7 0-15,1-4 0 0,-2-5-2 16,-1-7 2-16,1 3 2 0,-2-7-2 16,0 0 2-16,0 0 1 0,4 0-2 0,3-7 0 15,0-9-1-15,5-9 0 0,4-5 1 16,0-3-1-16,1-8 2 0,8 2-2 15,-3-1 1-15,2 0-1 0,2 4 0 16,1 2-2-16,-1 4 0 0,0 4-4 16,-2 6 0-16,-7 8-3 0,-2 5-1 15,-6 2-2-15,2 5-5 0,2 0-6 16,0 4-11-16,-2 1-13 0,-2 8-16 16,-8 3-16-16,-1 3-16 0,-10 8-8 15,-6-1-10-15,-7-2-11 0</inkml:trace>
  <inkml:trace contextRef="#ctx0" brushRef="#br0" timeOffset="155408.0477">15074 10244 451 0,'0'0'81'0,"0"0"-22"0,0 0-16 15,0 0-14-15,0 0-8 0,0 0-6 16,0 0-5-16,0 0-4 0,0 0-2 16,-15 6-1-16,15-6-2 0,0 3 2 15,7 4-2-15,8 0 0 0,2 5 1 16,3 1-2-16,0-2 0 0,1 5 0 0,2-1-1 15,1 0-1-15,1 1 1 0,-2 1-4 16,3 0 1-16,-1-4-3 0,-1 1-6 16,-2-4-9-16,-3-4-11 0,0-4-15 15,0-2-23-15,1-2-22 0,3-9-20 16,-4-4 12-16,-2-5 18 0,-2-2 38 0,-1-8 35 16,-2-2 12-16,0-4 17 0,-1 0 31 15,-4-3 22-15,-3 6 28 0,-4 3 8 16,0 4-19-16,0 10-20 15,-4 1-21-15,0 5-15 0,-2 1-7 0,1 0-5 16,2 5-5-16,-5-3-3 0,7 4-1 16,-2 0-1-16,0 0-4 0,3 3-3 15,-2-1-4-15,2 1-1 0,-3 0-1 16,-3 12 1-16,2 7 0 0,-3 7 0 16,6 2 0-16,-1 1 0 0,2-1-1 0,0 1 1 15,0-3-1-15,0-6 1 0,0-4-1 16,2-3 1-16,-2-9 1 0,1 2-1 15,-1-6 2-15,0 0 1 16,0 0 1-16,0 0 0 0,2 0-1 0,-2 0 0 16,0-15-1-16,0-6-1 0,0-10 0 0,0 3 0 15,0-3 1-15,2 2-1 16,-2 1 1-16,4 1-1 0,1 0 2 16,1 4-3-16,-2 5 2 0,1 5-1 15,-4 3-1-15,2 6 1 0,1 1-2 0,-4 3 0 16,0-1 0-16,4 1 0 0,7 3 1 15,4 5 1-15,3 8-2 0,2 1 2 16,-2 2 0-16,0 2-1 0,2 4-1 16,-1-1 1-16,3 0-2 0,1 3 1 15,-1 0-1-15,2-2 0 0,1 0-1 16,1-4 0-16,0-3-1 0,-1-4-2 0,-1-5-1 16,1-3 0-16,-2-4-2 15,-3-2 1-15,-1-3 1 0,-3-8-2 16,-5-6 1-16,0-2 0 0,-2-6-3 0,-3-2 3 15,0-2 2-15,-3 0-2 0,0-2 6 16,-1 1-1-16,-2-1 1 0,1 2 2 16,-1-1 1-16,0-1 1 0,0 2 2 15,0 9-1-15,0-1 0 0,0 8 7 16,0 1 1-16,-1-1 5 0,-1 8 2 0,2 0-5 16,0 5-2-16,-1-2-6 0,1 2-1 15,0 0-1-15,-2-1-1 16,2 1 4-16,-3 0 2 0,2 13 4 15,-2 7 3-15,0 7-6 0,1 3 1 0,1 4-6 16,1 1-4-16,0 3 3 0,0 0-3 16,1 3 0-16,4 1 1 0,-1 1-3 15,2-1-4-15,0-2-4 0,-1-5-24 16,1-5-56-16,-3-9-214 0</inkml:trace>
  <inkml:trace contextRef="#ctx0" brushRef="#br0" timeOffset="155601.2732">16389 10297 731 0,'0'0'2'0,"0"0"-2"0,0 0-7 15,0 0-21-15,0 0-123 0,0 0-163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9T05:06:44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7046 12400 124 0,'0'0'45'0,"0"0"4"16,0 0-1-16,0 0-5 0,0 0-2 15,0 0-4-15,0 0-7 0,0 0-1 16,0 0-4-16,-17-61-3 0,17 61-2 16,0-2-4-16,0 2-3 0,0-1-2 15,-1 0-3-15,1-1-1 0,-2 2-4 16,2-1 0-16,-1 1-3 0,1-2 0 16,-2 2 0-16,2-2-1 0,-1 2 2 15,1 0-1-15,0 0 0 0,-2 0 1 16,2 5 0-16,0 10 0 0,0 4 0 0,0 8 0 15,0 0-1-15,2 0 2 0,1 1 2 16,0 2-4-16,1 0 4 0,3-1-3 16,-3 0-2-16,1-5 2 0,-1-1-1 15,-1-8-1-15,3 0 1 0,-3-4 0 16,-2-2-2-16,3 2 3 0,-2-7-1 0,-1 1 0 16,-1-5 1-16,0 0 1 0,0 0 1 15,2 1-1-15,-2 1 1 16,0-1-1-16,1-1 0 0,-1 0-2 15,0 0 0-15,0 0-1 0,0-1 0 0,0-7 0 16,0-2 0-16,-1-1 0 0,-1 5-1 16,-1-5 1-16,1 7 0 0,0-2 1 15,1 1-2-15,1 5 2 0,-2-2 2 16,2 2-2-16,0-1-2 0,-1-1 0 16,1 1 0-16,-3 1 0 0,3-1 2 0,0 1 0 15,-3 0 0-15,3 0 1 0,-3 0-2 16,-1 4 1-16,-1 5-1 15,1 2-1-15,-3-2 1 0,4 2 0 16,3-7 0-16,-3 7 0 0,2-7 0 0,-1 1 0 16,2 1-2-16,0-6 0 0,-1 0-1 15,1 0-2-15,0 2-5 0,0-1-3 16,0 1-5-16,0-1-8 0,0 1-7 16,0-1-9-16,0 0-5 0,0 1 0 15,0-1 4-15,1-1 6 0,1 2 9 0,-1-2 6 16,1 2 10-16,-2-2 8 0,0 1 3 15,1-1 5-15,-1 2 1 0,0-1 2 16,0 5 5-16,0-1 1 0,-1 1 5 16,-5 0 7-16,3-3 2 0,0 0 7 15,0 0 1-15,3-3-1 0,-6 0 0 16,-1 0-2-16,1 0-1 0,2 0-1 16,-2 0-2-16,3 0-4 0,-1 0-6 15,-2 0-3-15,6 0-4 0,-1 0-3 16,1 0-4-16,-2 0-2 0,1 0-2 0,-2 0 1 15,3 0-1-15,0 0-1 0,-3 0 2 16,3 0-1-16,0 0 2 0,0 0-1 16,3-1 1-16,11-1 0 0,2 1 0 15,6-4 0-15,-3 2 0 0,4-1-1 16,-3-3 0-16,-5 4-2 0,2 0-1 0,-1 2 2 16,4-1 0-16,5 1 1 0,-2 1-2 15,-3-2 1-15,-3 1 0 16,-2-1 0-16,-4 0-1 0,1-1-3 15,4-1-6-15,-9 0-9 0,8-3-17 0,-7 3-26 16,-5 1-41-16,0 0-42 0</inkml:trace>
  <inkml:trace contextRef="#ctx0" brushRef="#br0" timeOffset="440.0403">7029 12375 224 0,'0'0'56'0,"0"0"-15"0,0 0-11 15,0 0-5-15,0 0-3 0,0 0-3 16,0 0 0-16,0 0-3 0,0 0 0 16,0-59-1-16,0 55-3 0,0-1 2 15,0 5-7-15,-1-2-3 0,1 2-4 16,0 0 0-16,-5 0 0 0,1 5 0 16,-5 7 2-16,-4 5-1 0,0 1 1 15,2 2-1-15,-4 0 1 0,3-2-1 16,0 0 1-16,0-1 3 0,-1-3-1 0,1-1 1 15,5-2 0-15,-3-2-1 0,1 1 3 16,2-2-7-16,0 3 6 0,0-4-6 16,1 1-4-16,0-1 0 0,5-4 0 15,-4 5-5-15,4-3 1 0,-2-1-4 16,1 1-8-16,2 0-10 0,0-1-21 0,0 0-19 16,0 1-26-16,3-5-33 15</inkml:trace>
  <inkml:trace contextRef="#ctx0" brushRef="#br0" timeOffset="1715.817">4336 14314 356 0,'0'0'40'15,"0"0"-11"-15,0 0-8 0,0 0-7 16,0 0-2-16,0 0-2 0,0 0-3 16,0 0-1-16,0 0-1 0,0 0-4 15,-7-34-1-15,10 18 2 0,0 5-1 16,1 2 1-16,1-2 1 0,-4 7 0 0,2 1-1 16,-3-2 0-16,3 2-1 0,0 0-1 15,4-3 0-15,-4 3-2 0,0 0 1 16,0 1-4-16,1 2 2 15,5 0 0-15,2 3 1 0,4 8 3 0,-4 4-2 16,-4 3 2-16,-2 5-1 0,-4 1 0 16,-1 4 1-16,0-3-1 0,0 3 1 15,-4-2 0-15,-2-3 0 0,-1-1 2 16,4-6-2-16,-3-2-2 0,3-4 3 16,2-6-1-16,-2 1 1 0,3-5 2 0,0 0-3 15,0 2 5-15,-3 3-5 0,3 0-2 16,0 0 1-16,0-5-5 0,-3 0 5 15,3 0 6-15,0 1-4 16,0 1 2-16,0 1-1 0,3-1-1 0,7 0 2 16,3-2-5-16,2 0 5 0,2-7-5 15,-1-4 3-15,0-1 1 0,-2 1 0 16,-2-1-1-16,-2 5-1 0,0-3 0 16,-4 5-1-16,-3 3 0 0,0-1-3 15,-3 3-6-15,0-2-8 0,0 2-25 0,0-1-50 16,4 1-66-16</inkml:trace>
  <inkml:trace contextRef="#ctx0" brushRef="#br0" timeOffset="2607.6602">4662 14493 72 0,'0'0'28'16,"0"0"5"-16,0 0 1 0,0 0-3 0,0 0-7 16,0 0-6-16,0 0-7 0,0 0-3 0,-32 77 2 15,25-68-4-15,-8 5 4 16,1-2-7-16,-1 1-2 0,-2-1 3 16,5-5-2-16,-2 2 4 0,7-4 3 15,-2-1 8-15,-1 1 2 0,1-2 6 0,-1 2 0 16,1-4-1-16,-2 0-3 0,1-1 0 15,-9 0-5-15,4 0-1 0,-6-4 1 16,1-4-5-16,2-2 1 0,-2 2-2 16,5-4-2-16,-2 0 0 0,1 0-2 15,-4-3 2-15,7-3-4 0,-3 0-6 0,3-1 5 16,0-2-5-16,1-1 3 16,1 0 1-16,2-1-1 0,-1-2 0 15,1 1 0-15,-2 0 0 0,4-2 0 16,-2 0 1-16,-1 2-1 0,4 0 1 0,2 1 0 15,-1 5 0-15,2 1 0 0,2-1-1 16,-2 7 0-16,3-10-1 0,0 3 0 16,0 1 0-16,7-4-2 0,2 4 0 15,4 1 1-15,0-1 1 0,7 2-1 16,-1 0 1-16,4 2-1 0,2 2-1 0,1 4-2 16,-1 1-3-16,-1 4 0 15,-1 2 0-15,-1 0 3 0,-2 2 1 0,2 7 2 16,1 2 1-16,0 2 1 15,0 4 1-15,2 3 0 0,-2 0-3 0,-4 1 2 16,1 2-2-16,0 1 2 0,-4-1 1 16,-3-1-2-16,2 1 1 0,-4-1 1 15,-4-1-2-15,-1-2 1 0,-3-4 1 16,0 4 0-16,-3 0-1 0,0 3 2 16,-9 5-2-16,-1 0 2 0,-6 0-1 0,-2 0-1 15,-3-1 2-15,1 1-7 0,-3-2 1 16,1-2-11-16,-1-3-28 0,0-2-63 15,-3-6-159-15</inkml:trace>
  <inkml:trace contextRef="#ctx0" brushRef="#br0" timeOffset="3855.7776">7286 12673 168 0,'0'0'33'0,"0"0"-12"15,0 0-8-15,0 0-7 0,0 0-5 16,0 0-1-16,0 0 2 0,0 0 0 0,0 0 3 16,0 0 3-16,15 6 1 0,-14 5 5 15,-1 2 2-15,0 4 1 16,-4 6 1-16,-3-5-3 0,-3 0 0 15,-2-1-3-15,2-1 2 0,-6 1-1 0,1 0 0 16,-3-1 1-16,3-1-4 0,2-7 1 16,2 2-1-16,-2 0-1 0,-2 1 0 15,-6 2-3-15,0-2 1 0,7-3 7 16,-1-2 9-16,5-3 4 0,-1-3 4 16,-8 0-6-16,1 0-12 0,-9-5-6 0,-2-4-9 15,2-1 1-15,-2-2 0 0,1-4 2 16,4 0 0-16,2-3-1 15,0 0 2-15,2-3-1 0,4-2-1 16,-1-2 0-16,4-3 0 0,0-1 0 0,3-3 0 16,4-4 0-16,1 1-4 0,4 0-1 15,1-1 3-15,0 2-3 0,3 1 5 16,4 3-1-16,-1 2 0 0,5 2 2 16,-2-1-2-16,0 3 1 0,2-2-2 15,-2 5 1-15,3 0-1 0,-1 4 2 0,-1 2-1 16,1 0 1-16,0 3-1 0,2 1 1 15,4 1 0-15,2 2-1 0,4 3-1 16,2 1 0-16,4 4 0 0,0 1 0 16,1 0 1-16,2 7 0 0,0 5 1 15,-2 5-2-15,3 3 2 0,-4 3 0 16,0 3-2-16,-5 4 2 0,0 0-2 16,-4 2 0-16,-4 0 0 0,-3 0-3 15,-4 0 2-15,-6-2-1 0,-2 2-5 16,-1-2-5-16,-4 2-22 0,-8 0-47 0,-2-2-90 15,-2-1-86-15</inkml:trace>
  <inkml:trace contextRef="#ctx0" brushRef="#br0" timeOffset="101331.2978">20195 10200 184 0,'0'0'41'0,"0"0"-8"0,0 0-2 16,0 0-4-16,0 0-1 0,0 0-1 16,0 0-2-16,0 0-2 0,0 0-3 15,0 0-1-15,14-7-1 0,-13 7-3 16,-1-3 0-16,0 3-6 0,0-2-1 16,0-4-2-16,0 0-3 0,-1-5 3 15,-2 2 0-15,-2 2-1 0,1-2-2 0,-2 4 0 16,1-2 0-16,-3 0 1 0,2 1-2 15,-1-1 1-15,0 2-1 0,-3 1 0 16,-3-5-1-16,3 4-1 0,-5-1 4 16,-1 0-2-16,6 2 1 0,-5 0-2 15,-2 0-2-15,7 0 1 0,-10 2-1 0,2-2 0 16,4 2 2-16,-6 0 0 16,-1 1 1-16,1-1 1 0,-4 0-1 15,6 0-1-15,-2 2 1 0,0 0-2 16,7 0 2-16,-9-1 0 0,3 1 3 0,5-2-3 15,-6 1 1-15,-1 0 0 0,1-1-2 16,-6 1 2-16,10-1 0 0,-4 2 0 16,1-1 0-16,5 1 0 0,-8 0 0 15,3 0 0-15,1 0 1 0,-7 0 0 16,8 0-2-16,-2 0 0 0,1 0 0 0,4 0 0 16,-6 0 1-16,1 1-1 15,7 1 1-15,-6 1-1 0,-1-1 0 16,0 1 0-16,-4 3 0 0,0-1 0 15,1 1 1-15,-1 0-2 0,0 2 1 0,1 0-4 16,9-4 1-16,-4 2 1 0,2 1 1 16,-2 0 1-16,-5 2 2 0,0 0-1 15,1 2-1-15,-2 0 1 0,2 1-1 16,0 0 0-16,-2 0 0 0,2-1 0 16,1 2 0-16,0-1 0 0,2 1 2 0,1-1-2 15,1 0 0-15,-1 0-1 0,1 2 1 16,0 1 0-16,1 0 0 15,0 0-1-15,2 2 1 0,-2 0 0 16,2-2 0-16,0 0-1 0,2 0 1 0,0-1-2 16,2-1 2-16,-2 2 0 0,1 1 1 15,-1 0-1-15,-1 1 0 0,0 1 3 16,-3 2-4-16,1 2 2 0,-1-2-2 16,0-1 0-16,-2 0 0 0,2 1-1 15,-2 0 2-15,1 0-1 0,-3 1 4 0,1 2-2 16,1-1 2-16,0 3-3 0,1-1 0 15,0 0-1-15,2 2 0 0,-2 0 1 16,3 1 1-16,-1 1-1 0,0-1 1 16,0-1-1-16,3 0 0 0,0-1-1 15,0-2 1-15,4 0 1 0,-1 1 1 0,2-1-2 16,1 1 0-16,-1 0 4 0,2 4-2 16,1-1 1-16,-2 0-3 15,2 2 0-15,1 0 0 0,-3 0-1 16,2 0 2-16,-1 0-1 0,1 0 0 0,0-1 1 15,2 2 0-15,1 1-1 0,-2 1 3 16,2 1-3-16,0-1 2 0,0 1-1 16,0-1-1-16,0 0 2 0,3 0 0 15,3-1-1-15,1-1 0 0,0 1 4 16,1-3-5-16,1 1 3 0,2 0-2 0,1 0-1 16,0-2 1-16,-1 0-1 15,0 1 0-15,2-3-1 0,-3 1 1 0,2 2 0 16,-1-4 1-16,0 2-1 15,0-4 1-15,2-1-1 0,-1 2 0 0,1-1-2 16,-2-1 1-16,4 1 0 0,-1-1 1 16,1 0 1-16,4 2 2 0,-1-1-2 15,3 3 1-15,2 0-2 0,0 0 0 16,1 3 4-16,-2 0-4 0,0-1 4 16,1-1-4-16,-3 1-2 0,2-2 2 0,0-1 0 15,1-3 2-15,-1 0-4 0,4-2 4 16,0-1-2-16,2-3 0 0,1 0 0 15,2-3 0-15,-1 0 0 16,0-1 1-16,2-2 0 0,2 0-1 0,-3 0-1 16,3 0 2-16,0-1-1 0,3 3 0 15,1-2 1-15,0 4-1 0,-2-2 0 16,1 1-2-16,-1 0-2 0,0 3 2 16,-2-3 1-16,1 1 1 0,1-3-2 15,2-2 2-15,0-1 0 0,0-3 0 0,2-3 2 16,-1 1-4-16,-2-2 4 0,4 0-2 15,-4-2 0-15,2-2 0 0,0-1-2 16,-1-1 2-16,-2 1 0 0,0-2 0 16,1 1 2-16,1-2-2 0,0-1 1 15,1 0-1-15,0-2 1 0,1-1-1 16,0 1 1-16,-1-1-1 0,0-1 1 16,0-1-1-16,-2 0 2 0,0 1-2 15,0-3 1-15,2 1 0 0,-1 0 1 16,-2-2 0-16,0 1-1 0,-1-1-1 0,0 0 1 15,-1-1 0-15,-1 0 0 0,2 0 0 16,-2-2 1-16,1-1-2 0,-1 1 1 16,2-1 0-16,-3 0-3 0,-1-1 2 15,0 1-3-15,-2 2 3 0,-2-1 2 16,-1 5 0-16,-1-2 0 0,-2-1 1 0,0 4 0 16,-3-4 0-16,-1 3 0 0,0-4 2 15,-1 0 1-15,-3-4 0 16,1-2 3-16,-2 1 4 0,1-3-1 15,-4 1-2-15,3 1-1 0,-2-1-6 0,0-2 0 16,-2 2-1-16,3-1 0 0,-3 0 0 16,2-2 0-16,-2 2-1 0,0-2 0 15,2 0 0-15,-4 0-5 0,1 0 5 16,0 1-4-16,-1 0 1 0,-2 1 3 16,0 1-1-16,-3 0 1 0,0-1 0 0,0 0 0 15,-2-4-1-15,2-1 1 0,-2 0-1 16,1-1 2-16,-1 1 1 15,1 0-1-15,-1 2-1 0,1-1 0 16,-1 1-5-16,1 0 5 0,-1 1-1 0,0 0 1 16,1 0 1-16,-2 2-6 0,0 1 5 15,0 7-5-15,0-3 3 0,0 2-1 16,0 0 1-16,-2 2 0 0,-2 0 1 16,0 3 1-16,-1 0 0 0,-2-1-1 15,2 1 0-15,-1 0 1 0,-2 2-1 0,-2-6 0 16,3 3 1-16,0-1 0 0,-1 2 0 15,0-2 0-15,1 0 0 0,-2-1-1 16,0-1-1-16,-2-1 1 0,1-1-1 16,-1 1 1-16,0 1 1 0,2 1-1 15,-1 3 0-15,0-2 0 0,0 1-1 16,0 0 2-16,-2 2-1 0,2-2 1 16,0 3-1-16,1 2 0 0,2-1 0 15,-2-2 1-15,-1 2-1 0,-1-5 0 16,0 2 0-16,-1 0 0 0,0 0 1 0,0 1-5 15,-1-1 4-15,0 1-4 0,1 0 4 16,0 2 0-16,0 1-1 0,-1-2 0 16,0 1 0-16,0 0 1 0,0 2-1 15,-3-3 2-15,3 2-1 0,-4 3 1 16,2-3-2-16,-2 0 1 0,1 1 0 0,-1-3 0 16,1 1 0-16,-1 2 1 0,-1-3 0 15,1 3 0-15,2-2-1 16,0 1 0-16,0-1-1 0,-1 0 2 15,3 0-1-15,-1 0 1 0,1-2-1 0,-2 2 0 16,1 0-1-16,-1 0 0 0,-1 2 1 16,6 2 0-16,-6 1-1 0,2 1 0 15,-2 0-1-15,-4-3 1 0,2 3 1 16,0 0 0-16,0 0 0 0,4 1 0 16,-2 1 0-16,0-1 0 0,-2-1 0 0,-3-1 1 15,-1 2-1-15,8 1 1 0,-4-1-1 16,1 2 0-16,4-1 0 0,-6 2-1 15,0-2 2-15,8 2-2 16,-8-1 1-16,0 1-1 0,8 2 1 0,-9-1 1 16,0-1-1-16,8 2-1 0,-7 0 1 15,-1-2 0-15,8 2 0 0,-8 0 1 16,8-1-1-16,-1 1 0 0,2-1 1 16,-2-1-1-16,2 1 0 0,0-1 1 15,-5-3-1-15,6 3 0 0,-9 0 0 0,3-3-1 16,3 4 0-16,-6-2 0 0,-1 0 1 15,1-1 0-15,-5 2 1 0,6 0-2 16,-2 2 1-16,1-2 0 0,-1 1 0 16,0-1 1-16,1 0-1 0,-1 1-1 15,7 0 1-15,-7 1-1 0,1-1-1 16,7 1 0-16,-8 0-2 0,1 0-4 16,2 0-2-16,-5 0-12 0,2 5-14 15,-2 2-62-15,2 0-74 0,-6 2-109 16</inkml:trace>
  <inkml:trace contextRef="#ctx0" brushRef="#br0" timeOffset="103135.6219">20849 11120 221 0,'0'0'38'0,"0"0"-12"16,0 0-6-16,0 0-4 0,0 0-1 15,7-87 4-15,-5 75 1 0,-2-1 1 16,1 2-5-16,-1 5-4 0,2-6 1 0,-2 6 0 16,0 0 2-16,1 1-2 0,-1 5-2 15,0-1-2-15,0 1-1 0,0-3-1 16,0 3-2-16,0-2 1 15,0 0-1-15,0 1-2 0,0-1 0 0,0 1-2 16,0 1-2-16,0-1-2 0,0 1 2 16,0 0 0-16,0 0 1 0,2 1 0 15,2 13 0-15,-1 2-1 0,0 7 2 16,1 0 0-16,0-2 0 0,1 0 0 16,-1 1 1-16,2-2-1 0,-1 0 1 0,0 0 2 15,-2-6-3-15,1 1 3 0,-1-4-4 16,-1-2-1-16,1 0 1 0,-2-5-2 15,0 1-1-15,-1 0-2 0,2 1-7 16,0-2-10-16,0 3-24 0,-2-4-55 16,-2 4-80-16</inkml:trace>
  <inkml:trace contextRef="#ctx0" brushRef="#br0" timeOffset="103373.5671">20732 11396 260 0,'0'0'32'16,"0"0"-9"-16,0 0-2 0,0 0-2 15,0 0-6-15,0 0-5 0,98-23-4 16,-75 19-3-16,0-1-2 0,-1 1-8 0,0-1-9 15,1 1-5-15,0-1-12 0,0 2-21 16,-5 1-40-16</inkml:trace>
  <inkml:trace contextRef="#ctx0" brushRef="#br0" timeOffset="103669.157">20827 10881 513 0,'0'0'48'0,"0"0"-15"0,0 0-11 15,0 0-6-15,0 0-7 0,0 0-5 16,0 0-6-16,0 0-1 0,0 0 0 16,0 0-1-16,-13-5-1 0,6 25-1 15,-3 7-8-15,1 4-29 0,-1 5-76 16,-1 2-148-16</inkml:trace>
  <inkml:trace contextRef="#ctx0" brushRef="#br0" timeOffset="106940.0519">21088 12392 60 0,'0'0'12'0,"0"0"0"16,0 0-3-16,0 0 3 0,0 0 0 0,0 0 0 15,0 0 1-15,0 0-1 0,0 0 1 16,-21-17 0-16,20 16-1 0,-2-1-2 15,-1-1-1-15,1 0-4 0,0 2 1 16,3 1-1-16,-6-3 1 0,3 1 0 16,-1-1 0-16,1 1 0 0,3 2 0 15,-4-2-1-15,1 0 0 0,-2-1-1 16,2 2 0-16,3 1 0 0,-1-3-2 16,1 3-1-16,-3 0-1 0,2 0-2 15,1-1-3-15,-1 1 1 0,1 0 0 0,0 0 2 16,0 0 3-16,0 0-1 0,2 10 0 15,10-1 0-15,-1 8 0 0,2-2 1 16,0 0-2-16,2 1 0 0,-1 1 1 16,2 0-3-16,-1 0 6 0,-2 1-3 15,3 0 2-15,-3-1-3 0,-3-5-1 16,0 0-2-16,-4-4 1 0,1-3 4 16,0 3-2-16,-4-4 3 0,1 0-2 15,-4-4 0-15,0 0 0 0,0 0 1 16,2 1 1-16,-1 1 1 0,1-2 1 0,-1 1 0 15,1-1 1-15,-1 2-1 0,-1-2 1 16,2 1 1-16,-2-1 1 0,0 0 1 16,1 2 1-16,-1-2 2 0,0 0 1 15,0 0 1-15,0 0 4 0,-6-5-5 16,-3-3 2-16,-3-5-5 0,0 1 0 0,0-2 2 16,1 2 0-16,2 3 4 15,-1-2-1-15,3 5 3 0,0 1-1 16,-1-2 1-16,1 1-4 0,-1 2-5 15,3 1-2-15,2 1 0 0,-1-1 2 0,-1 1-3 16,1-1-1-16,1 2 1 0,3 1-2 16,-1-1 1-16,1 1-2 0,-2 0-1 15,1-2-1-15,-2 2-1 0,2-1 0 16,1 1 0-16,-2 0-2 0,2 0-2 16,0 0-1-16,0 0 0 0,0 0 4 0,0 0 3 15,7 3-1-15,5 7 3 0,5 4 1 16,-2 1-3-16,-1 1 4 0,2 1-4 15,-1 3-2-15,0-2 0 16,3 4 1-16,-1-3 1 0,3 4-1 0,1 0 1 16,0-1-1-16,1 1 1 0,1 1-2 15,-2-1 2-15,0 1-2 0,1-1 1 16,0 2-1-16,1 0 1 0,1-3 0 16,1 2 0-16,1-3-1 0,0 1 1 15,1-1-1-15,-1-3 1 0,2-1-2 0,-4-1 1 16,1-2 1-16,-5-2 0 0,2 2 0 15,-2-4 1-15,-2 2-2 0,0 0 1 16,0 3 0-16,-1-3 0 0,-1 6 0 16,0-1 1-16,-1 2 3 0,0 2-4 15,-2 2 3-15,3 0-3 0,-1 1 0 16,2-2 1-16,-2-1-1 0,0 0 0 16,0-3 0-16,1 1 1 0,-5-3-3 15,2-2 1-15,-6-4 1 0,1 1-1 16,1 1 0-16,-4-4 2 0,4 3-2 0,-5-4 0 15,-1-4 0-15,0 0-2 0,-3-3 0 16,0 0 3-16,0 0-3 0,2 2 1 16,-1-2 0-16,0 1 0 0,1-1-2 15,-1 0 0-15,2 2-2 0,-2-2-2 16,1 0-8-16,-1 1-12 0,1-1-27 0,-1 0-30 16,1 0-34-16,-1 0-98 0</inkml:trace>
  <inkml:trace contextRef="#ctx0" brushRef="#br0" timeOffset="107956.1552">21169 12429 74 0,'0'0'33'0,"0"0"2"0,0 0 0 16,0 0-1-16,0 0-6 15,0 0-6-15,0 0-3 0,0 0-1 0,0 0-6 16,0 0 1-16,-25-20 0 0,22 20-5 0,2-2-2 16,-1 2-4-16,1-1-2 0,0 1-2 15,1-2-2-15,-2 2 0 16,2 0-1-16,0 0 2 0,0 0 3 15,0 2 1-15,0 11 0 0,3 5-1 0,4 6 1 16,0 0 2-16,2-2-3 0,0 3 0 16,1-4-2-16,-2 2-1 0,0-3 4 15,2-2 0-15,-2 0-1 0,-2-6 0 16,0 0 1-16,-3-3-1 0,-1-4 0 16,0 0 0-16,-2-5 0 0,0 0 4 0,0 0 2 15,2 1 4-15,-2 1 0 0,0-1 0 16,2-1-5-16,-2 0 1 0,0 0 1 15,0 0 0-15,-4-1 2 16,-1-7 1-16,-4-6 4 0,1 1 0 0,-3-7-2 16,1 0-2-16,0-1-5 0,0-2-4 15,1 0 1-15,0 1-2 0,3 5 4 16,-1 2-1-16,3 1 0 0,0 5-1 16,1-2 1-16,-2 2 2 0,4 5-1 15,-1-1 2-15,-1-6-1 0,2 7 0 0,-1-2 0 16,1 1 1-16,1 5 1 0,-2-1 1 15,2 1 1-15,0-2-2 0,-2 1-2 16,2-1-3-16,-1 1-2 0,1-2-2 16,0 3 0-16,0 0 0 0,0-2 0 15,0 2 3-15,0 0-1 0,0 0 0 16,5 0 1-16,1 0-1 0,6 0 0 16,-1 0 1-16,2 0-1 0,5 2 1 15,-7-2-1-15,8 0 0 0,1 0 2 16,2 0-1-16,4-5 0 0,-1 1 0 0,-2-1-1 15,-5 2-1-15,0 0-1 0,-1 1 0 16,-5 2 1-16,6 0 0 0,-1 0 1 16,-3 7-2-16,2 1 0 0,-3 5 0 15,-3 1 0-15,-3 1 0 0,-1 4 1 16,-3 2 3-16,-2 2-5 0,-1-1 0 0,0-6-6 16,0 0-12-16,0-6-10 0,-1-5-39 15,-1-1-63-15,-5-4-122 0</inkml:trace>
  <inkml:trace contextRef="#ctx0" brushRef="#br0" timeOffset="110299.0916">21118 12480 80 0,'0'0'27'16,"0"0"-5"-16,0 0-7 0,0 0 2 15,0 0-1-15,0 0 13 0,-28-79 2 16,26 67 1-16,-1-3 1 0,0 3-5 16,0 4-7-16,0-3-4 0,2 7-4 0,-1-5 2 15,1 4 0-15,-1 1-1 0,1-1-1 16,1 5-5-16,-2-1-4 0,2 1-3 15,0 0-2-15,-1-3 1 0,1 3-1 16,0 0 1-16,0 0 2 0,0 3-1 16,0 9 0-16,6 5 2 0,0 6-2 15,2 2 1-15,1-1 1 0,0 4-2 16,0-1 4-16,0 0-4 0,0 4 1 16,0-2 0-16,2-1-3 0,-3-2 2 15,0 0-1-15,1-3 0 0,-3-2 0 0,-2-7 0 16,0 1 0-16,-1-4 0 0,-1-7 2 15,-1 2-1-15,-1-6-1 0,0 0 0 16,0 0 2-16,0 1 0 0,2 1 1 16,-2 0 3-16,0-1-2 0,1 1 1 15,-1-2-1-15,0 0-5 0,0 1-5 0,0-1 0 16,0 0-2-16,0-1 0 16,0-6 1-16,-4-3-2 0,-1-5 1 15,-1 0 0-15,1-7 0 0,-2 2 4 16,1-1-1-16,-1-1 2 0,1-1 4 0,-2-1-3 15,1 1-2-15,2 1 5 0,0 6-2 16,-1 1 6-16,0 1-1 0,3 5 2 16,-5-6 1-16,5 7 0 0,-1-1 0 15,-1 0 3-15,1 0 1 0,0 0 0 16,1 4 2-16,-3-3 2 0,5 5-4 16,-2-1 3-16,-2-4-1 0,4 5-2 15,-2 0-2-15,2 0-3 0,1 3 0 16,-2-1-1-16,2 1-4 0,-1-3 0 15,-1 3-3-15,2-2 2 0,-1 1 0 0,1 1 0 16,-2-2 1-16,2 2-1 0,-1-2-3 16,1 2 0-16,0 0 0 0,0 0 1 15,0 0 3-15,0 0-1 0,0 11 1 16,3 6 1-16,3 4-2 0,-1 0 1 16,3 2 2-16,2 1-2 0,-2 5 4 0,1 2-5 15,2 1 3-15,0 0-5 0,-1-2 0 16,1-1 1-16,0-4 0 0,-1 0 2 15,1-4-2-15,-4-7 0 16,1-1 0-16,-4-5-2 0,-1-4 1 0,0 1-1 16,-3-5-1-16,0 0 0 0,0 0-1 15,3 2 1-15,-2-1 1 0,1 1 1 16,-1-2 0-16,0 0 0 0,-1 0-2 16,0 0-3-16,0-5-1 0,0-7-1 15,-2-6-1-15,-5 3 1 0,1-2 1 0,0 2-1 16,0 0 3-16,-1-2 3 0,-3-4-3 15,1 1 4-15,0-2 1 0,1 2-1 16,1-4-1-16,1 0 1 0,0-2-2 16,0 1 5-16,-1 0 1 0,1 3-2 15,3 5 4-15,-1 0 0 0,2 8 3 0,-2-1 2 16,0-7 0-16,1 9 3 16,-4-6-1-16,4 6-1 0,1 3-1 15,1 2 0-15,-2-2 0 0,2 1-1 16,-2-1 2-16,1 2-4 0,2 3 0 0,-1-2-2 15,1 2-2-15,0 0 1 0,-2-1-5 16,2 1 1-16,-1-1-3 0,1 1 2 16,0 0-1-16,0 0 3 0,0 0 0 15,0 0 1-15,0 2-2 0,6 5 1 16,-2 2 0-16,2-3 0 0,0 2 1 16,1-1 1-16,-2-1-1 0,1 0 1 0,0 2-1 15,0-4 0-15,1 2 1 0,-1 1 0 16,3 0-2-16,-3-3 2 15,6 6 0-15,-1-3-1 0,2 1 1 0,4 2-1 16,-1-2-1-16,1 1 1 0,2 0 0 16,0-1-1-16,2 1 2 0,1-1-2 15,-1-2 0-15,-3 1 0 0,1 0 5 16,-7-3-4-16,2 0 3 0,0-1-3 16,-5 1 0-16,7 0-2 0,-3 0 1 0,-3 0 0 15,5 2-2-15,-7-3 2 0,-3-2 0 16,0 1 0-16,-5-2 0 15,3 1 0-15,2 2 1 0,-2-1 0 0,1 1 0 16,-4-3 1-16,0 0 0 0,0 0 0 16,1 0 1-16,-1 2 1 0,0-2-2 15,2 0-1-15,-2 0-2 0,0 0 1 16,0 0 0-16,0 0 1 0,0 0 2 16,-2 0-3-16,1-2 1 0,-3-1-2 15,-1-2 1-15,2 2 0 0,-5-1-4 0,3 2 4 16,1-1 0-16,1 2 1 0,-3-1-1 15,0 0 0-15,-1 1-3 0,-4 1 3 16,5 0 4-16,-7 0-3 0,-2 0 2 16,4 6-3-16,-6 3 0 0,3 2 0 15,0 1 0-15,-1 1-1 0,0 3 0 0,0-1 1 16,-2 1-1-16,-2 0 1 16,5-1 0-16,-2-1-1 0,4-5 0 15,2 1 0-15,4-3-1 0,-2-1 0 16,0 1 1-16,5-4 1 0,-4 2-1 0,4-2 1 15,0 0-2-15,-1 0 1 0,4-3 0 16,-4 1-2-16,1 3 2 0,0-3-1 16,0 2 0-16,3-3 0 0,-1 0 0 15,1 0 1-15,-2 2 2 0,1-2-1 16,1 1 1-16,-2-1-1 0,2 1 0 0,-1-1 0 16,1 0 1-16,-2 2-2 15,2-2-1-15,-1 0-1 0,1 1-3 16,0-1 1-16,0 0 3 0,0 0-1 15,7-4 6-15,6-8-2 0,6-3-1 0,1-2 1 16,2-1-1-16,4-2 1 0,0-1-2 16,1-2 0-16,2-1 0 0,-1-4-3 15,-1 0-8-15,0-4 4 0,0 0-4 16,-1 0 6-16,-3 2 5 0,-1-1 1 16,-5 5 0-16,-1 5 0 0,-7 6 1 0,-3 5-1 15,-4 8 0-15,-2 2 2 0,0-2-1 16,0 2 1-16,0 0-1 0,0 0-1 15,-2 0-1-15,-10 0-1 16,-5 10 1-16,-2 2 0 0,0 4 0 0,2 0 0 16,2 2-2-16,2 2 2 0,-1-1-2 15,2-1 0-15,-1 4 1 0,1-1-1 16,1 2 5-16,-1 1-3 0,1 0 3 16,-1-1-3-16,4-1 0 0,-3-4 0 15,1-2 1-15,0 1 0 0,3-6 1 0,0-1-1 16,-3 2 0-16,-1-1-1 0,3-1 0 15,-4-2 1-15,6-2 0 0,4-5 1 16,-1 3 0-16,3-4-2 0,-2 0-3 16,2 0-3-16,-1 0-6 0,-1 0-6 15,-1 0-8-15,0-4-12 0,2-4-16 16,1-6-22-16,3-1-22 0,7-3-46 16</inkml:trace>
  <inkml:trace contextRef="#ctx0" brushRef="#br0" timeOffset="111287.8789">21161 12392 152 0,'0'0'36'0,"0"0"-5"0,0 0-11 16,0 0-10-16,0 0-4 0,0 0-4 15,0 0-4-15,0 0 4 0,0 0-1 16,-13-5 3-16,13 5 3 0,0 0 3 16,0 0 4-16,0 3 3 0,0 1 4 0,0 6 3 15,8 1-3-15,-1-1 1 0,4 6-4 16,1-3-1-16,0 1-3 0,2 3-3 15,2 2 1-15,4 4-3 16,2 3 1-16,1 1-4 0,2 2-4 0,1 0-1 16,1 0-1-16,0 0 2 0,1 1-2 15,-1-1 0-15,2 0-2 0,-2-2 1 16,2-1-1-16,1-2 0 0,-3 0 0 16,1-1 1-16,-2-3-1 0,-5-3 0 15,-8-7-3-15,-4-3 1 0,-3-3-2 0,-6-4 2 16,0 0 0-16,0 0-1 0,1 0-7 15,-1 0-5-15,0-9-4 0,-8-7-1 16,-5-4 0-16,-6-1-2 16,-3-2 1-16,-4-2 3 0,-1 0 2 0,-4-5 4 15,-1 2 2-15,-1-3 5 0,1-2 5 16,-1-1 2-16,0-1 1 0,2 0 0 16,1 0 2-16,1 1 2 0,2 2 0 15,1 3 4-15,3 2 4 0,4 7 4 16,4 6 6-16,5 4 8 0,2 4 1 0,5 2 3 15,0 3-8-15,3 1-7 0,-2-2-8 16,2 2-4-16,-1 0-6 0,1 0-1 16,-2 0-1-16,2 2-2 0,0 12 4 15,8 2 1-15,3 7 2 0,1-1 4 16,4-3 3-16,-2 4-2 0,3 0 5 0,2 1-3 16,3 1 0-16,0 0-1 15,-2 2-2-15,3 4-1 0,2 1-3 16,-1 3-1-16,2 2 0 0,-1 3-2 15,4 2-1-15,1 2 0 0,2-1-1 0,3-2 1 16,1-2-1-16,0-3 1 0,-1-6-1 16,1 2 0-16,-3-2 4 0,-1 0-4 15,-3-1 3-15,-2-1-2 0,-1-3-2 16,-1 0 1-16,-5-4 0 0,2 0 0 16,-2 0 1-16,-4-2 0 0,1-1-1 0,-2-3-1 15,-2 0 0-15,-2-1 1 0,-3-5 0 16,0 2 1-16,-2-4-1 0,-2-1 0 15,2 2-1-15,-3-4 1 16,0-2-1-16,-1 1 0 0,0 0 3 0,1 0-2 16,4 3 0-16,-4-1 0 0,3 1 0 15,0 1-1-15,0 1 2 0,1-1-1 16,-1 0 0-16,-1 0 1 0,1 1-2 16,2 2 1-16,-3-5-1 0,1 3 1 15,-3-6-1-15,0 1 0 0,-3-3 0 0,0 0 0 16,0 0 0-16,1 2 0 0,1-2 1 15,-1 2 0-15,-1-2-1 0,2 0 0 16,-2 1-2-16,0-1-3 0,1 0-3 16,-1 0-9-16,0 0-11 0,0 0-14 15,0 0-22-15,0 0-36 0,0-1-38 16</inkml:trace>
  <inkml:trace contextRef="#ctx0" brushRef="#br0" timeOffset="113135.6325">19912 11314 103 0,'0'0'35'0,"0"0"4"16,0 0-3-16,0 0-8 0,0 0-8 15,0 0-12-15,0 0-8 0,0 0-1 0,0 0-1 16,0 0 0-16,-10-13 3 0,10 13-1 15,0 0 0-15,4 6 0 0,3 1 0 16,2 4 0-16,-2-5-1 0,1 0 2 16,3 3-1-16,-1 0-1 0,1 0 2 15,0 0-1-15,-4-2 0 0,1-1 1 0,1 0-2 16,-3 1 1-16,2-1-1 16,-6-2-3-16,1 1 5 0,-3-5 3 15,0 0 5-15,0 0 9 0,2 1 9 16,-1 0 10-16,-1 1 3 0,0-1-6 0,2 1-11 15,-2-2-8-15,0 1-6 0,0-1-3 16,0 0 0-16,0 1-2 0,-5-1-2 16,1 0-2-16,-5-4 0 0,-4-5-3 15,8 3 2-15,-3-2-1 0,4-1 2 16,2 5 1-16,1-1-2 0,-2-5 1 0,3 6 0 16,-1-3 1-16,1 3 0 15,0-3-1-15,0 2 0 0,0-2-3 16,0 2 1-16,0 5-1 0,0-1 2 15,0 1 2-15,0 0-1 0,1 0 0 0,3 0 1 16,4 5 1-16,-1 1 0 0,-4 3 1 16,0 2-1-16,-3-6 0 0,0 4 3 15,0-2-4-15,0-3 1 0,0 8 0 16,0-9 0-16,-2 2 1 0,-2 2-1 16,3-2 1-16,-2-2-1 0,1 1 0 0,2-4-1 15,-1 0-1-15,1 0 0 0,-6 0-1 16,-5 0 0-16,2-1-1 0,-3-5 1 15,4 0 0-15,2-1 1 16,0 0 0-16,3-5 0 0,0 3 0 0,2-2 0 16,1 1-1-16,0-1 0 0,0 2 2 15,3 0-1-15,2 1 3 0,1 2-3 16,3 0 0-16,-2 3-1 0,2-1-1 16,1 4 2-16,1-2 0 0,1 2 0 15,4 2-1-15,-5 4 2 0,5 4-1 0,-7-3 0 16,-2 3 0-16,-1-2 0 0,-3 2 1 15,3 1-1-15,-5-7 2 0,-1 7 0 16,0-5 0-16,0 5 2 0,-1 0-2 16,-6-3 2-16,1 0 1 0,-2-4-1 15,1 3 1-15,-4-7-2 0,1 1 1 16,-2-1-2-16,-5 0-1 0,1-8 0 16,-3 0 1-16,2-3-1 0,5 3 0 15,3-2-1-15,2 4 0 0,1-2 0 16,2 0 2-16,1 5-5 0,2 1 1 0,1 2 0 15,0-6-1-15,0 1 0 0,0-4 2 16,8-2 0-16,-2 5 1 0,9-2-1 16,-7 5 1-16,5 1 0 0,-1 0-1 15,1 2 1-15,6 0-1 0,-8 0 1 16,7 0 0-16,-5 3 0 0,-3 1-1 16,1 4 1-16,-2 3-1 0,-2 0 1 15,0 2 1-15,-2 2 0 0,-2-4 1 16,-3 2-1-16,0 7 0 0,0-1 0 15,0 3 2-15,-5-7-1 0,1 0 1 0,1-5 0 16,0-6 1-16,-4 2 2 0,4-3-3 16,0-1 1-16,-4-2-2 0,0 0 0 15,-5-8 3-15,1-5-2 0,2-5-2 16,-1-1 0-16,4-4-2 0,2-1-1 16,-1 6 2-16,4 0-1 0,1 0 1 0,0 7-1 15,0-6-1-15,0 6 0 0,4 4-2 16,2-1 0-16,-3 5 0 15,5 0 0-15,3 3 0 0,2 0-1 16,5 9-5-16,-3 3-13 0,-2 0-43 0,-6 6-64 16,-1 4-136-16</inkml:trace>
  <inkml:trace contextRef="#ctx0" brushRef="#br0" timeOffset="114888.6743">20206 11676 28 0,'0'0'8'0,"0"0"-5"0,0 0-3 16,0 0-3-16,0 0-4 0,0 0-5 16,0 0-2-16</inkml:trace>
  <inkml:trace contextRef="#ctx0" brushRef="#br0" timeOffset="115195.9403">20138 11553 59 0,'0'0'9'0,"0"0"-3"0,0 0-5 16,0 0-1-16,0 0-1 0,0 0 1 0,0 0-1 15,0 0 2-15,0 0-1 0,0 0 1 16,-2-9-1-16,2 9 0 15,3 0 0-15,1 0 0 0,4 4 0 16,3 5 0-16,-7-2 0 0,5 4 0 0,-1 1 0 16,1 0 0-16,2 4 0 0,-1-1-1 15,3-1 2-15,-3-1-2 0,4-1 1 16,-1 1-1-16,1-3-3 0,1 1-5 16,0-2-2-16,1 0-7 0,-6-1-2 15</inkml:trace>
  <inkml:trace contextRef="#ctx0" brushRef="#br0" timeOffset="115412.8728">20538 11902 7 0,'0'0'3'0,"0"0"-6"0,0 0-4 16</inkml:trace>
  <inkml:trace contextRef="#ctx0" brushRef="#br0" timeOffset="115647.73">20807 12169 200 0,'0'0'32'0,"0"0"-10"0,0 0-10 15,0 0-7-15,0 0-4 16,0 0-4-16,0 0 1 0,0 0 0 0,0 0-11 16,0 0-13-16,46 18-19 0,-33-9-36 15</inkml:trace>
  <inkml:trace contextRef="#ctx0" brushRef="#br0" timeOffset="115808.8718">20982 12325 331 0,'0'0'47'15,"0"0"-10"-15,0 0-13 0,0 0-13 0,0 0-15 16,0 0-26-16,0 0-46 0,0 0-72 16</inkml:trace>
  <inkml:trace contextRef="#ctx0" brushRef="#br0" timeOffset="118479.2595">19909 9122 5 0,'0'0'13'16,"0"0"0"-16,0 0-1 0,0 0 2 0,0 0-1 15,0 0 1-15,0 0 1 0,0 0 0 16,0 0 1-16,0 0-2 0,-3-17-1 15,2 15-2-15,1 0-3 0,0 1 0 16,-2-1-4-16,2 1-3 0,-1-1 0 16,1 2-1-16,-1-2 0 0,1 2 2 15,-2 0-2-15,1 0 0 0,1 0 1 16,-2 0-2-16,2 0 1 0,-1 0 0 16,-1 0 0-16,1 0 2 0,1 0-1 15,-2 0-1-15,2 0 1 0,-1 0 1 0,1 2-2 16,-2 0 2-16,-1 2-2 0,0 1 1 15,1-1-1-15,0 1 0 0,1-1 1 16,0 2 0-16,-1 6 2 0,-1 4 3 16,2-4 2-16,-1 8 0 0,1 1 1 15,1 0 0-15,0 7-2 0,-2-1 2 16,2 1-2-16,0-1 1 0,0 3-4 16,0-2 2-16,0 3 0 0,0 0-2 15,0-1-1-15,0-2 0 0,0-1 0 16,0-9-2-16,0 0 0 0,0-7-2 0,0 1 1 15,0 7 3-15,2 0 3 0,-1 5 4 16,2-8-1-16,-1 3 0 0,-2 1-2 16,1-2-2-16,1 7-2 0,-2 0 1 15,1 0-1-15,-1 3 1 0,0 6-1 16,0 0-1-16,0 6-1 0,0 2 1 0,0 1-2 16,-1 1 0-16,-1-2-2 15,1-2 1-15,-1-2 0 0,2-5 2 16,0-4-1-16,0-8 0 0,0-3-1 15,0-7 1-15,0 1 0 0,0-2 0 0,0 3 1 16,0-1 2-16,0 0-2 0,0 6 0 16,2-7 2-16,1 7 0 0,-2-1-2 15,2-6-2-15,1 7 2 0,-1-2-2 16,0 2 2-16,0 6-1 0,0 0 1 16,0-2 5-16,-2 5-1 0,-1 0 3 0,0-2 2 15,0-5 2-15,0 0-1 0,0-6 0 16,0-1 0-16,0 1-5 15,0-8-1-15,0 8 0 0,0-8-1 0,0-1 0 16,0 8-1-16,0-7-1 0,0-1-2 16,0 5 1-16,0-3-1 0,0-3 0 15,0 8 1-15,0-1-1 0,0 1 0 16,0 6 2-16,0 0-4 0,2 2 2 16,-1 6 0-16,-1-4 0 0,1 1-1 15,-1 1 2-15,0 1 1 0,0 0-2 0,0 1 0 16,0 0 0-16,0-7-2 0,0 0 2 15,0-7 0-15,0 2 0 0,0-1 5 16,0-6-3-16,0-1 2 0,0-6-3 16,0 0 0-16,0 0 0 0,0 1-1 15,0 1 2-15,0-1-2 0,0 1 1 16,0-1 0-16,0 1 0 0,0 0 2 16,0-1-3-16,0 1-1 0,0-1-1 15,0 0 0-15,0 1 1 0,0-1 1 16,0 1 0-16,0-1-2 0,0 1 1 0,0 0 0 15,0-1 1-15,0 1 0 0,0-1 0 16,0 1 2-16,0-1 0 0,0 0-2 16,0 1 1-16,0 0 1 0,0-1-1 15,0-1 3-15,0 2-3 0,0-2 0 16,0 1-2-16,0-1 0 0,0 0-1 0,0 2-1 16,0-2-5-16,0 0-4 15,0 0-3-15,0-2-11 0,0-6-8 16,0-4-13-16,0 1-13 0,0-5-13 15,-1 3-6-15,-2-5-5 0</inkml:trace>
  <inkml:trace contextRef="#ctx0" brushRef="#br0" timeOffset="119787.5891">19799 10551 108 0,'0'0'28'0,"0"0"-4"16,0 0-1-16,0 0-1 0,0 0 0 15,0 0-3-15,0 0-1 0,0 0-3 16,0 0 3-16,-18-47 0 0,16 42 1 16,-1 0 0-16,2 1 0 0,-1 1-2 15,-1-2 0-15,2 1 1 0,-1 0-2 0,1 1 0 16,1 3-4-16,-2-2-4 0,2 2-4 15,0 0-2-15,-1-2-2 0,1 2 0 16,-2-1-1-16,2 1-1 0,0 0 0 16,0 0 1-16,0 0 1 0,0 0 0 15,0 9 2-15,2 8 2 0,2 4-2 0,2 2 5 16,0-1-3-16,-2 1-4 16,3 1 3-16,-1 1-3 0,-1 0 3 15,0 1-2-15,0 1 0 0,-1 4-1 16,2 1 1-16,-3 3-1 0,1 1 1 0,-1 3-2 15,0 1 2-15,0-3-2 0,1-4 1 16,-1-4-1-16,-1-9 1 0,2-2-1 16,-3-8 2-16,2 1-1 15,-2 0 0-15,1-7 0 0,-1 2 0 0,1-3 1 16,-1 2-1-16,1-1 0 0,-1 1 0 0,-1-5-1 16,0 0 1-16,0 0 1 0,2 1-1 15,-2 1 1-15,1 0-1 16,-1-1 0-16,2 1 0 0,-2-1 0 15,1 1 1-15,-1-1-1 0,0 0 0 0,2 1 0 16,-2 0 0-16,0-1 1 0,1-1-1 16,-1 2 0-16,0-2 2 0,2 1-2 15,-2-1 0-15,0 2-2 0,1-2 1 16,-1 2 1-16,0-2 1 0,1 1-1 16,-1-1 2-16,0 1-1 0,0-1-1 0,2 0 3 15,-2 2 1-15,0-2 5 0,0 0 3 16,2 1 0-16,-2-1 0 0,0 0-3 15,0 0-4-15,0 0-3 0,0 0-1 16,0 0 0-16,2-3 0 0,-2-3-2 16,1-6 1-16,2-6 0 0,0-2-1 15,0-7 2-15,2 1-1 0,0-3 1 16,1-1-1-16,1-2-1 0,1 0 0 16,-3 0 2-16,1 1-2 0,1 1 2 15,-1 3-1-15,-2 0 0 0,2 1-1 0,0-1 1 16,-1 2 0-16,0 7-1 0,-1 0-2 15,-1 2 0-15,0 4-1 0,2-6 1 16,-4 9 3-16,1 2-1 0,-1 2 2 16,-1 5-1-16,0-1 0 0,0 1 0 15,0-2 0-15,2 1 0 0,-2-1-1 16,0 2 0-16,0-2-1 0,1 2 0 16,-1-1 1-16,0 1 0 0,0-1 0 15,0 1 1-15,0-1-1 0,0 1 1 16,1-2-1-16,-1 2-1 0,0-2 1 0,0 1 1 15,0-1 1-15,0 0 1 0,0 1 0 16,2-1-2-16,-2 1 1 0,0 1-1 16,0-2-2-16,0 2 0 0,0-1-1 15,0 1-2-15,1-2 1 0,-1 2 0 16,0-1 2-16,0 1 0 0,2-1 4 0,-2-1-1 16,2 2-2-16,-2-2 2 15,0 2 0-15,2-1 0 0,-2 1 0 16,0-2 1-16,1 2 1 0,-1 0 0 15,0 0 2-15,0-3-1 0,0 3 1 0,2-1-3 16,-2 1 2-16,0-1 0 0,0 1-4 16,0-2-4-16,0 0 2 0,0 1-4 15,1-6 6-15,-1 2 2 0,0-1-2 16,2 1 2-16,-2 5-1 0,0-2 0 16,0 2 1-16,0-1-1 0,0-1 2 0,0 1-2 15,0-1 0-15,0 2 1 0,0-1-1 16,0 1 0-16,0-2 2 0,0 2-3 15,0-1 1-15,0 1-1 16,0-2 1-16,0 2 0 0,0-1 1 0,-5-3-1 16,-2 3-1-16,3-2 2 0,-3 0-1 15,2 2 0-15,1-1 1 0,-7-1 0 16,6 1-2-16,-7-1 2 0,2 1 0 16,-1 0 0-16,-1-1 0 0,6 1 2 15,-6 1-3-15,6 1 1 0,-6-2-1 0,-2 1 0 16,0-1 0-16,2 2 0 0,-1-3 0 15,-8 2 0-15,10-2-1 0,-8 0 0 16,3-1-1-16,5 1 1 0,-4-2-1 16,6 2-1-16,4-1-3 0,0 3-11 15,5 1-23-15,-1-2-82 0,1-2-97 16</inkml:trace>
  <inkml:trace contextRef="#ctx0" brushRef="#br0" timeOffset="123472.9789">20614 9230 39 0,'0'0'12'0,"0"0"-4"16,0 0-3-16,0 0 1 0,0 0-1 15,0 0 0-15,0 0 2 0,0 0 3 0,0 0-1 16,0 0 1-16,1-16 2 0,-1 14 1 15,0 1 0-15,0 0 3 0,0-2 0 16,0 2-2-16,0 0 0 0,0-1 0 16,0 0-2-16,0 1 2 0,0 0-3 15,0-1-2-15,0 0 1 0,-3-3-2 0,2 0 0 16,-2 0 0-16,1 2 0 16,2 3 0-16,-1-2 2 0,1 2-1 15,-2-1 0-15,1-1-2 0,-1 2-1 16,1-1-3-16,-1 1-1 0,1-2-1 0,-1 2 0 15,2-1-1-15,-1 1 1 0,1-1-1 16,-2 1-2-16,2-2-1 0,-1 2 0 16,1-1-2-16,-1 1 1 0,1 0-2 15,-3-2-1-15,3 2-1 0,0 0 0 16,-1 0 1-16,1 0 1 0,0 0 2 0,0 0 3 16,0 0-5-16,0 0-3 0,0 0-6 15,0 0-13-15,0 0-12 0,0 0-5 16,0 0-9-16,0 0-3 15</inkml:trace>
  <inkml:trace contextRef="#ctx0" brushRef="#br0" timeOffset="124315.5356">20628 9169 253 0,'0'0'55'0,"0"0"-3"0,0 0-9 0,0 0-6 15,0 0-12-15,0 0-9 0,0 0 0 16,0 0-4-16,0 0-7 15,0 0-3-15,-5-34-2 0,5 32-2 0,-1 2 2 16,1-1-2-16,-2 1 0 0,2-2-2 16,-2 2-2-16,2 0-1 0,-2 0 4 15,-3 0 1-15,-6 5 3 0,-3 10 1 16,-4 4 4-16,1 7-3 0,3 1 0 16,-2 2-2-16,3-1-1 0,-3-1 0 0,3-1-1 15,0-2 1-15,0-1-2 0,1 0 2 16,1-4 0-16,2-5 1 0,3 0-1 15,2-6 1-15,1-4-2 16,1 0 2-16,2-4 1 0,-1 0 0 0,1 0 2 16,0 2-2-16,-3-1-1 0,3 1 1 15,-1-2-1-15,1 2-1 0,-1-2 0 16,1 0-1-16,0 0-1 0,0 3 0 16,0-3 2-16,0 0 0 0,0 1-1 15,0-1 1-15,5 0 0 0,1 0 0 0,6 0 2 16,5 0-3-16,-6 0 0 0,8 0 1 15,-3-4-2-15,1 2-1 0,4-4 3 16,-1 2-3-16,-4 1-2 0,0-1-2 16,4 1-2-16,-7 0-2 0,7 1-10 15,-7 1-9-15,0 0-11 0,0 1-12 0,-7 0-9 16,1 0 0-16,-7 0 10 16,0-3 15-16,0 3 9 0,2 0-12 15</inkml:trace>
  <inkml:trace contextRef="#ctx0" brushRef="#br0" timeOffset="124608.0535">20547 9255 183 0,'0'0'55'0,"0"0"1"0,0 0-2 0,0 0-11 15,0 0-5-15,0 0-11 0,0 0-17 16,0 0-3-16,0 0 0 15,0 0-7-15,-12-38 1 0,12 36-4 0,0 2 1 16,0 0 1-16,0 7 3 0,6 8 1 16,1 5-1-16,3 6 2 0,-2 5-3 15,2 4 0-15,0 4-1 0,1 6 0 16,-2 4-1-16,0 3 0 0,-1-4-2 16,-2-2 2-16,0-8 0 0,-2-6 0 0,-1-12 0 15,0-10-2-15,-1-4-3 0,-2-6-4 16,0 0-12-16,0 0-27 0,1 2-46 15,3-2-64-15</inkml:trace>
  <inkml:trace contextRef="#ctx0" brushRef="#br0" timeOffset="125375.3653">21021 9124 427 0,'0'0'57'0,"0"0"-18"0,0 0-12 0,0 0-13 15,0 0-6-15,0 0-7 0,0 0-2 16,0 0-2-16,0 0 1 0,-36-5 2 0,16 25-2 16,0 5 6-16,1 5-4 15,3 2 2-15,0-2-3 0,4-1-5 16,1-3 3-16,-2-4-1 0,4-2 2 0,0-2 2 15,-1-2 2-15,3-4-2 0,0-1 4 16,1-4-3-16,3-4 2 16,0 2 1-16,3-5-1 0,-2 0-1 0,2 0 1 15,-2 1 0-15,1-1 0 0,1 2 0 16,-2-2-2-16,2 1-2 0,0-1-2 0,0 0 1 16,0 2 0-16,0-2 2 0,0 0 0 15,7 0-1-15,3-2-2 0,3-2 1 16,-1 0 1-16,2-2 2 15,2 1 0-15,0 0 0 0,6-3-2 0,-9 4-1 16,4-1 0-16,-1 2 0 0,-3 0-2 16,6 2 1-16,-6-1-2 0,0 2-1 15,1-1-5-15,-2 1-3 0,0 0-1 16,-7 0-6-16,1 0-1 0,-6 0-3 16,0-2-2-16,0 2 0 0,2 0 5 0,-1 0 1 15,1 0-14-15,-2 0-13 0,0 0-1 16,0 0 2-16,0-1 16 0,-5-2 16 15,-4 1 7-15,-1-1 2 16,2-1 4-16,-1 1 1 0,-1-2 1 0,1 0 1 16,2-1 1-16,-2-5 0 0,2 2 3 15,-2-4 4-15,4-1 4 0,-1-1 8 16,-4-6 5-16,4 2 10 0,0-1 1 16,2 5 3-16,-1 0 5 0,0-2-4 15,2 6 1-15,-1-5-6 0,1 7-4 0,1 5-5 16,1-1-5-16,1 5-5 0,-2-1-6 15,2 1-6-15,0-2-4 0,-1 0-4 16,1 2 0-16,0 0 0 0,0 0 2 16,3 7 2-16,6 6 1 0,2 9 3 15,-1 1-5-15,2 4 2 0,-1 1-4 16,-1 3 1-16,1 3 0 0,-2-1 0 16,0 3 2-16,0-2-4 0,1 2 0 15,-4-4 1-15,0-5 1 0,-2-7-2 16,0-4-1-16,-2-6-5 0,-1-6-5 0,1 2-13 15,-2-6-18-15,0 0-15 0,0 0-17 16,2 0-17-16,1 0-40 0</inkml:trace>
  <inkml:trace contextRef="#ctx0" brushRef="#br0" timeOffset="125752.6998">21264 9133 378 0,'0'0'42'15,"0"0"-15"-15,0 0-12 0,0 0-8 16,0 0-3-16,0 0 0 0,0 0 1 16,0 0-3-16,0 0 3 0,-66 78-4 0,64-62-1 15,1 2 1-15,1-1-2 0,0-5 2 16,0 7-1-16,3-4 0 0,0-5 0 15,5 4 1-15,-4-6 0 0,4-1 1 16,2 2 0-16,0-4-2 0,3 1 0 16,1-2 1-16,-5 0-4 0,7-1 1 15,1 0-2-15,-2-1 1 0,7 2 3 16,-7-1 0-16,-2 0 2 0,2 3-2 16,-7-2-1-16,4 4 0 0,-6-2-2 15,-2 3 3-15,-2 5-1 0,-2 1 1 0,-4 5 1 16,-7-1-1-16,-3 1-1 0,-5 0-2 15,-4-4-8-15,-4 1-26 0,-5-3-31 16,-3-2-35-16,-4-3-69 0</inkml:trace>
  <inkml:trace contextRef="#ctx0" brushRef="#br0" timeOffset="125928.8606">21189 9205 213 0,'0'0'42'0,"0"0"-5"0,0 0-12 16,0 0-4-16,0 0-2 0,95-43-6 15,-70 36-8-15,-1-1-7 0,2 0-13 16,2 6-19-16,0 2-51 0,2 0-97 0</inkml:trace>
  <inkml:trace contextRef="#ctx0" brushRef="#br0" timeOffset="126771.9128">21691 9165 533 0,'0'0'41'0,"0"0"-16"0,0 0-11 15,0 0-9-15,0 0-6 0,0 0-1 16,0 0-1-16,0 0 2 0,0 0 5 16,0 0-3-16,-8 62 3 0,13-34-4 15,2-1-2-15,2 2 1 0,-2-3 0 16,-1 0 0-16,0-4 0 0,-3-5 2 16,-1-6-2-16,0-3 2 0,-2-1-1 15,0-3 0-15,1 2 2 0,-1-6 1 0,0 0 0 16,0 0 1-16,0 0 1 0,0 0-2 15,-7-3 0-15,1-10 0 0,-3-4-1 16,4-5-1-16,0-1 2 0,1-4-3 16,1 2 2-16,0-2 0 0,2-1 0 15,-2 4-1-15,1 5-4 0,2-2 3 16,0 9-5-16,0-3 5 0,0 1-1 0,0 8 0 16,0 1 0-16,0 5 0 15,0-2-2-15,0 2-1 0,0-2 0 16,0 1 0-16,0-1 2 0,0 2 1 0,5 0 1 15,6 0 0-15,4 2 0 0,5 6 0 16,-2 7 4-16,0-1-4 0,0 5 6 16,2-1-6-16,1 0-2 0,-1-2-1 15,0 0 1-15,1-1 0 0,2-1 1 16,2 0 1-16,0-2 0 0,1-1 3 0,-3 2-5 16,-3-1 1-16,0-3 0 0,-8-1-2 15,2-1-1-15,-5 0 0 0,-2-3-1 16,3 2-2-16,-7-4 1 15,1 1-1-15,-4-3 3 0,0 0 4 0,0 0 2 16,0 0-1-16,0 0 0 0,0-8-1 16,-5-6-2-16,-5-4-2 0,0-2-2 15,1-2-2-15,-3-2-1 0,4-2-2 16,-1-3-1-16,0-2-3 0,1-1-2 16,0 1 3-16,2 0 6 0,1 2 8 0,-1 6 6 15,2 6 0-15,-1 0 3 0,4 8 1 16,-1 3 6-16,-2-4 1 0,3 6-1 15,-1 0-3-15,-2-4-4 16,1 4 2-16,0 2 4 0,1-1 1 0,2 3 0 16,-2-2-3-16,2 2-4 0,0 0-4 15,-2-1-4-15,2 1-2 0,-1 0-2 16,1 0-2-16,0 0 0 0,0 3 2 16,0 12 2-16,1 6 1 0,8 10 1 15,0-1 0-15,-1 0 0 0,2 4 0 0,-1-1 4 16,1 2-5-16,0 0 4 0,0-2-2 15,-2-2-4-15,0-6-1 0,-1-2 0 16,-1-7-2-16,-1-1-3 0,-2-6-15 16,-2-3-32-16,-1 6-57 0,0-6-108 15</inkml:trace>
  <inkml:trace contextRef="#ctx0" brushRef="#br0" timeOffset="131712.8335">17934 12729 13 0,'0'0'6'0,"0"0"1"0,0 0 0 16,0 0-1-16,0 0 2 0,0 0-1 16,0 0 0-16,0 0 1 0,0 0 2 15,-2 1 0-15,2-1 4 0,0 0 1 16,0 0 2-16,0 0 5 0,0 0 1 0,0 2-1 15,0-2 0-15,0 0-8 0,0 0-5 16,0 0-4-16,0 0-2 0,0 0-1 16,0 0-2-16,0 0 1 0,0 0-2 15,0 0-1-15,0 0 1 0,0 0-2 16,0 0 0-16,0 0 2 0,0 0 0 0,0 0 2 16,0 0-1-16,0 0 0 15,0 0 1-15,0 0-1 0,0 0 1 0,0 0 1 16,0 0-4-16,0 0 1 15,0 0-1-15,0 0-5 0,0 0-4 0,0 0-1 16,0 0 2-16,0 0 4 0,0 0 6 16,0 0 0-16,0 0 1 0,2 0 0 15,-1 0 0-15,1 0 1 0,-1 0 1 16,2 0-2-16,-2 0 4 0,1 0 0 16,-1 0-2-16,1 0 3 0,-2 0-2 0,1 0-1 15,-1 0 0-15,2 0-1 0,-2 0-2 16,1 0-3-16,-1 0 0 0,0 0-2 15,2 0-4-15,-2 0-5 0,1 0 1 16,-1-2-1-16,1 2 3 0,-1 0 1 16,2 0 0-16,-1 0 0 0,1-1 1 15,-1 1 4-15,-1 0 1 0,2 0 3 16,-2 0 1-16,1-1 1 0,-1 1-1 16,2 0-1-16,-2 0-1 0,0 0-5 15,1 0-9-15,-1 0-8 0,0 0-9 0,0 0-4 16</inkml:trace>
  <inkml:trace contextRef="#ctx0" brushRef="#br0" timeOffset="133300.9682">17701 12941 0 0,'0'0'16'0,"0"0"1"16,0 0-2-16,0 0-6 0,0 0 1 15,0 0-5-15,0 0-2 0,0 0 0 0,0 0-3 16,0 0 1-16,-16 5 0 0,15-5 1 16,-1 2 1-16,1-2-2 0,-1 0-1 15,1 0 2-15,-1 0 1 0,1 0-1 16,-1 2 4-16,1-2-2 0,-1 0 3 16,1 0 1-16,0 0 3 0,1 0 2 0,-2 0 1 15,2 0 4-15,0 0 0 0,0 0-4 16,0 0-2-16,0-4-4 0,3 1 1 15,4-3 1-15,1 1-1 0,-1-2 2 16,6-1-1-16,0 0-1 0,3 0-2 16,-2-2-3-16,2 1 0 0,-1-1-1 15,3-1 0-15,0 0-1 0,1-4 0 16,4 0-1-16,0-1-1 0,2-1 0 16,1 0 2-16,2 0-2 0,0 1 2 15,-1-1-1-15,1-1-1 0,-1 1 0 0,-3 2 0 16,-1 0 1-16,-3 1-1 0,-3 2 3 15,0-1-1-15,-5 5-1 0,-2-3 5 16,-1 5 0-16,-3-2 4 0,1 1 3 16,0 0 0-16,0 2-1 0,-4 2-4 15,3-5-2-15,-3 3-6 0,3-2 0 16,1 1 1-16,-1 0-1 0,-1 1-1 16,3-1 1-16,5-1-4 0,-2-1 3 15,6-1 1-15,0 1-1 0,0 2 1 16,-1-2 0-16,3 1 1 0,-3-1-1 0,2 1 1 15,-2-1-2-15,-3 2 1 0,-1 0 0 16,-2 1 1-16,-1 1 1 0,1-1-2 16,-6 3 2-16,5-3-2 0,-5 3 0 15,-1-1 1-15,1 2-1 0,-4 1 2 16,0-2 2-16,0 2-1 0,2 0 1 0,-1-1-2 16,1 1 0-16,-1-2-1 15,-1 2 1-15,2 0 0 0,-2 0 1 16,1-1-2-16,-1 1 1 0,2 0-2 15,-2-3 0-15,1 3 2 0,-1 0 0 0,2 0 0 16,-2-2 0-16,0 2 2 0,1-2-2 16,-1 2 1-16,0-1 0 0,2 1 0 15,-2 0-1-15,0-2-1 0,0 2 0 16,2 0 0-16,-2-1 1 0,0 1-2 16,0 0 1-16,0 0 0 0,0 0-1 0,1 0 0 15,-1-1 1-15,0 1-1 0,0 0 0 16,0 0 0-16,0 0 1 0,0 0 0 15,0 0 1-15,0 0-2 16,0 0 1-16,0-2-1 0,0 2 0 0,0 0 0 16,0 0 0-16,0 0 0 0,0 0-1 15,0 0 1-15,0 0-3 0,0 0 2 16,0 0 0-16,0 0 1 0,-1-1-1 16,-1 1 0-16,0 0-1 0,1 0 1 15,-1 0 1-15,1 0 0 0,-5-2-1 0,-2 2 1 16,3-1-1-16,-8-1-1 0,7 2 1 15,-7 0-1-15,-7 0-2 0,1 0 0 16,-3 0 0-16,0 2 0 0,1 1 0 16,0 1 0-16,-2-1-1 0,-1 0 1 15,-1 2-1-15,2-2 3 0,0 1 2 16,6-1 0-16,-1 0 2 0,8-1-1 0,-2 1-1 16,2-2 2-16,3 0-1 15,3 1 1-15,4-2 0 0,-2 0-1 16,2 0 0-16,-1 2-1 0,0-2 0 0,-1 0 2 15,1 1-4-15,-1-1 1 0,1 0-1 16,1 2 1-16,-2-2 1 0,2 0 2 16,0 0 0-16,0 0 2 0,2 0-2 15,4 0-1-15,4 0 2 0,5 0-1 16,-4-2-1-16,7-1 0 0,0 0 0 0,1 1 0 16,5-3-1-16,-2 0 1 15,0 2 1-15,-1-1-2 0,2-1 1 16,-2 0-1-16,2 0 0 0,-3 0 0 15,0-1 0-15,-1 1 0 0,-3 1-3 0,-2 1 3 16,2-1 0-16,-6 2 0 0,7-3 4 16,-8 4-3-16,-4-2 0 0,1 2 0 15,-2 0-2-15,0-1 2 0,2 1-1 16,-2 1 5-16,-4 0 0 0,0-2 3 16,0 2 4-16,2 0 0 0,-1 0 0 0,-1 0-3 15,0 0-3-15,0 0-2 16,0 0-1-16,0 0-1 0,0 0-1 15,-3 3-1-15,-5 5-1 0,-2 3 1 16,-1-1 1-16,-4 6-1 0,3-3 2 0,-1 1-2 16,0-1-2-16,1 1 2 0,-2 0 2 15,1 1-2-15,-3 3 1 0,1-1 4 16,0 3-5-16,-3 1 4 0,0 0-4 16,-1 0 0-16,0 1 3 0,0-1-5 15,2-2 4-15,1-2-4 0,6-6 2 0,4-4-1 16,-1 0 1-16,4-4-1 0,0 0 0 15,2-1-1-15,1-2 0 0,-2 0-1 16,2 0-3-16,0 2-1 0,0-2-3 16,0 0 0-16,0 2 0 0,0-2-4 15,0 0-13-15,0 0-20 0,4 0-21 16,5-5-15-16,-2-1-13 0,-1 0-20 16</inkml:trace>
  <inkml:trace contextRef="#ctx0" brushRef="#br0" timeOffset="133795.0126">18180 12447 229 0,'0'0'66'0,"0"0"-6"0,0 0-11 0,0 0-10 16,0 0-5-16,0 0-7 0,0 0-5 16,0 0-3-16,0 0-2 0,-26-8-4 15,24 6-2-15,1 2-3 0,-1-1-3 16,1 1 0-16,-1-1 0 0,1 1-2 16,0-2-2-16,-1 2-1 0,2-1-1 0,-1 1 0 15,1 0 2-15,0 0-2 0,0 0 0 16,0 0 2-16,4 7-1 0,5 8 0 15,5 3 2-15,-2 1 3 0,-1 2-5 16,2 0 5-16,-1 0-3 0,1 1-2 16,0-1 2-16,0 0-2 0,-2-1 0 15,0-3 0-15,1-1-2 0,-4-5 1 16,1 0 1-16,-3-6-1 0,-3-1 2 16,0 0-2-16,-3-4 2 0,0 0-1 15,0 0 1-15,2 2 1 0,-1-1-2 0,-1-1 4 16,2 2-1-16,-2-2 0 0,0 0 0 15,1 1-2-15,-1-1-2 16,0 0 1-16,0 0-1 0,-4-4 1 0,-2-2-1 16,-1-2 1-16,4 5-2 0,0 0-2 15,0-2-5-15,0 2-16 0,0 1-29 0,0-1-74 16,3 3-149-16</inkml:trace>
  <inkml:trace contextRef="#ctx0" brushRef="#br0" timeOffset="137212.1145">17115 12111 174 0,'0'0'52'16,"0"0"-1"-16,0 0-7 0,0 0-2 15,0 0-6-15,0 0-4 0,0 0-6 16,0 0-8-16,0 0-6 0,0 0-8 16,-17-49-4-16,17 48-2 0,0 1 0 0,0-1-1 15,0 1 1-15,0 0 2 0,0 0-1 16,11 4 1-16,-2 7 0 15,4 4 1-15,-1 2 0 0,-2-1-1 16,0 4 0-16,1 1 0 0,0 2 0 0,-1 0 0 16,0 0-1-16,-1-2 1 0,-2 0 0 15,0-2 0-15,-1-4 0 0,0-3 0 16,-2-5 0-16,0 1 0 0,2-1 0 16,-4-3 1-16,1 0 3 0,-3-4 0 15,0 0 7-15,0 0 5 0,0 0-1 0,1 2 2 16,-1-2-5-16,0 0-5 0,-3-10-3 15,-3-3 0-15,-4-5-1 0,4-1 2 16,-4-1-1-16,3 0 1 0,-2-1-1 16,-2-2 0-16,2 0 0 0,-3 1 0 15,1 1-1-15,-2 0 0 0,1 0-1 16,-1-1 0-16,2 2-1 0,-2-2 2 16,3 1-2-16,1 5 3 0,3 1 1 15,1 6 0-15,2-3-3 0,0 1-2 16,3-2-2-16,0-7-5 0,0 2 4 0,6-5-5 15,3 4 6-15,5 3 0 0,1 1 0 16,1 2 2-16,3 2-2 0,0 0-1 16,1 2-3-16,-7 3 0 0,5 3-1 15,0 3 1-15,0 0 4 0,6 2 1 16,-4 5 0-16,-1 4 1 0,-1 2 0 0,-5 4 5 16,0 3-2-16,-5 2 2 15,-3 3-5-15,-5 2 0 0,0 0 1 16,-5 2 0-16,-3 0 1 0,-7 0-1 15,-2-2 1-15,-3 1 0 0,-2-3 1 0,0 1-2 16,-1-2 1-16,1-6 0 0,2-2 0 16,7-5 1-16,1-4 1 0,3-2-1 15,4-4 1-15,2 2 1 0,-1-3-4 16,-1 0 1-16,1 0-1 0,0-2-1 16,1-4-1-16,2 1-1 0,1-4 0 0,0-7 0 15,5 7 0-15,4-3 2 16,1 5-2-16,0 2 0 0,5-1 1 0,-1 2 0 15,4 3-1-15,5 1 1 16,-3 0 0-16,2 0 0 0,-1 0 0 0,1 6 0 16,-2 0 0-16,0 3-1 0,-2-1-1 15,4 2-1-15,-2-3-1 0,-1 2 0 16,2-2-3-16,1-1-5 0,-2 0-6 16,3 0-4-16,-1-1-7 0,0 0-8 15,-2-1-12-15,-4-2-23 0,0 1-16 0,-5-1-32 16</inkml:trace>
  <inkml:trace contextRef="#ctx0" brushRef="#br0" timeOffset="137669.0172">17594 12012 365 0,'0'0'59'0,"0"0"-12"0,0 0-12 0,0 0-8 16,0 0 1-16,0 0-7 15,0 0-3-15,0 0-3 0,0 0-3 0,0 0-2 16,-23-36-2-16,23 36-2 0,-3-1-3 0,3 1 0 16,-1-2-4-16,1 2 0 15,-2-1 0-15,2 1-1 0,-1-2 3 16,1 2-3-16,0-1 2 0,0 1-1 15,0 0 0-15,0 0 1 0,0 0-3 0,0 0 3 16,0 1 0-16,1 8 0 0,8 5 1 16,-1 3 0-16,1-1-1 0,0 2 1 15,1 2 1-15,-1 3-2 0,1 0 2 16,0 1-1-16,0 1 0 0,0-1-1 16,1-2 0-16,0 1-1 0,-1-3 2 0,-2-6-2 15,0-1 1-15,-4-3 1 0,-2-8-1 16,1 3 1-16,-3-5 3 0,0 0 0 15,0 0 2-15,0 0 0 16,1 1-1-16,-1-1-2 0,0 0-4 0,-1-8-1 16,-5-5-4-16,0 1-6 0,-2-2-18 15,0 1-31-15,4 3-46 0,-1 2-63 16,4 4-103-16</inkml:trace>
  <inkml:trace contextRef="#ctx0" brushRef="#br0" timeOffset="138540.8148">17841 12007 84 0,'0'0'10'0,"0"0"-1"15,0 0-5-15,0 0 0 16,0 0-3-16,0 0-2 0,0 0-5 0,0 0 0 16,0 0-2-16,-7-2 1 0,7 1-1 15,0 1-2-15,0 0-1 0,0 0 1 16,0 0 3-16,0 0 6 0,0-2 2 16,0 2 2-16,0 0 3 0,0 0 0 15,0 0-2-15,0 0 3 0,0 0-1 0,0 0 2 16,0 0-2-16,0 0 1 0,0 0 2 15,-1 0 5-15,1 0 5 0,-2 0 4 16,2 0 1-16,-1 0 1 0,1 0-5 16,-2 0-3-16,2 0 0 0,-1 0-4 15,1 0-3-15,-2 0 0 0,2 0-3 16,-1 0-1-16,1 0-2 0,-2 0 0 16,2 0 0-16,-1 0 0 0,1 0-1 15,0 0 1-15,0 0-1 0,0 0 1 16,0 0 2-16,0 0 1 0,0 0 1 0,0 0-1 15,3-2-4-15,1-1-1 0,6-1 1 16,0 1-2-16,1-2 0 16,-3 0-1-16,4 1 1 0,-2 0 0 0,-1-1-1 15,1 0 1-15,-5 4-1 0,0 0 3 16,-5 1-1-16,0-2 1 0,0 2 3 0,1 0 2 16,1 0-2-16,-2 0 0 0,0 0-4 15,0 0-2-15,0 0 1 0,0 0-1 16,0 0 1-16,0 0 0 15,0 0-1-15,-2 0 0 0,2 0 0 0,-1 0 0 16,1 0-1-16,-2 0-2 0,2 0-1 16,-1 0-3-16,1 0-4 0,-2 0-8 15,2 0-16-15,-1 0-32 0,-1 0-14 16,2 0-45-16</inkml:trace>
  <inkml:trace contextRef="#ctx0" brushRef="#br0" timeOffset="139327.3532">17981 11779 198 0,'0'0'50'0,"0"0"-3"0,0 0-8 15,0 0-3-15,0 0-4 0,0 0-5 16,0 0-3-16,0 0-1 0,0 0-6 16,0 0-1-16,-51-36-6 0,48 34-1 15,3 2-5-15,-2-2 0 0,2 2-4 16,0-7-1-16,0-4 1 0,2 2-3 0,5-5 3 16,0 7-1-16,0 1-1 0,2 0 1 15,0 1-2-15,1 0 1 16,0 3-2-16,0 0 2 0,1 2 0 15,0 0 1-15,-3 0 1 0,8 2 0 0,-6 5 0 16,5 4 0-16,-7-2-2 0,0 1 2 16,-2 4 0-16,-3-3 1 0,2 6-1 15,-4 1 1-15,-1-2 1 0,0 7-2 16,0-1 4-16,-1-3-1 0,-6 1 0 16,3-1 1-16,-1-4-2 0,1 1-1 0,1-7 1 15,2-4-2-15,-2 5 0 0,3-5 0 16,-2-1 0-16,2 2 0 15,0-1 1-15,0-1-2 0,0 1 1 0,0 1-2 16,0-6 0-16,0 3 1 0,0 1 2 16,0 1-1-16,3 0 0 0,-3-5 1 15,3 1-2-15,0 2 2 0,0 0 2 16,0 0-1-16,-3-3 2 0,0 0-1 16,4 0-2-16,1 0 2 0,4-1 2 15,-1-2-2-15,-2-3 3 0,1 1-3 0,-2-1 1 16,1 2-3-16,0-4-2 0,-1 2 1 15,0 0-1-15,2-2 1 0,-1 2-1 16,0 0-1-16,0-1 4 0,0 1-4 16,1-1 1-16,0 2 1 0,-4 2-1 15,0-1 0-15,0 1 0 0,1 1-3 0,-1 1-1 16,2 0-2-16,-5 1 1 0,0-2-4 16,0 2-13-16,1 0-26 15,-1 0-45-15,0 3-38 0</inkml:trace>
  <inkml:trace contextRef="#ctx0" brushRef="#br0" timeOffset="142540.4154">17075 13283 36 0,'0'0'19'0,"0"0"-7"0,0 0 1 16,0 0-4-16,0 0 7 0,0 0 5 15,0 0 4-15,0 0 3 16,0 0 2-16,0 0-4 0,17-15-2 15,-17 13-6-15,0 2-8 0,2-1-4 0,-2 1-4 16,0-1 1-16,0 1-1 0,0 0 1 16,0 0-1-16,-3 0 1 0,-2 0-1 15,-6 1 1-15,-1 6-1 0,3-2 2 16,-5 2 0-16,1 1 3 0,-3 1-1 16,-3 4 1-16,-1-1 0 0,-1 1 0 0,-1 1-1 15,-1 1 1-15,-2 0-2 0,2 0 3 16,1 2 0-16,-2 0 1 15,1-1-1-15,-2 1-1 0,2 0-1 16,-2 1-2-16,-1 0 0 0,2 4-3 0,-4-3 0 16,1 4 0-16,-1-2-1 0,0 2 1 15,0-2-1-15,-1 1 0 0,-2-2 1 16,-2-2-2-16,0 0 1 0,-3 0 0 16,3-3 0-16,2-1 1 0,1-2-1 15,5-3 2-15,2 0-2 0,1-1 1 0,2 0-1 16,3-1 1-16,-2 1 0 0,6-4-1 15,-1 2 0-15,2 1 0 0,3-4 4 16,-4 4-4-16,6-1 5 0,4-3-5 16,-3 3-2-16,3-3 1 0,0-1-1 15,-1 2 1-15,4-4 0 0,-1 0 0 16,1 0 0-16,0 2 1 0,-3-1 1 16,3 1-1-16,0-1 2 0,0 1 2 15,-1-1-1-15,1-1 0 0,-2 2 1 16,2-2 0-16,-1 1-1 0,1-1 2 0,0 0-3 15,0 2-2-15,0-2 0 0,0 0-2 16,0 0 1-16,0 0 0 0,0 0 1 16,0 0 0-16,0 0-1 0,0 0 1 15,0 0 0-15,4-8 0 0,4 1-5 16,1-4 5-16,0-1-5 0,-3 4 3 0,4-4 1 16,0 2-1-16,-1 1 0 15,2-1 0-15,-2 0-2 0,1 0 4 16,-3 3-1-16,5-4 0 0,-6 6 1 15,-1-2 0-15,1 1 0 0,-2 3 0 0,1-4 0 16,-2 3 0-16,0 2 1 0,1-7-1 16,-3 5 1-16,1 0 0 0,1-5 1 15,-2 4-1-15,1-6-1 0,-1 1 0 16,1-1 0-16,-1 1 1 0,2 5-1 16,0-4 1-16,-2 4-1 0,-1 1-1 0,3 0 1 15,-3 4-1-15,0-2-2 0,0 2 2 16,1-2-1-16,-1 1 0 0,2 1 1 15,-2-2-2-15,0 2 2 0,1-2 0 16,-1 2 1-16,0-1 0 0,2 1 0 16,-2-2 1-16,0 2 0 0,0 0 2 15,0 0-1-15,0 0-1 0,0 0 1 16,0 0 1-16,0 0-2 0,-5 8 0 16,0 0-1-16,-4 6 0 0,2-1 0 15,-2 2 2-15,-4 5-2 0,2 0 1 0,-4 0-1 16,1-2-1-16,-1 2 2 0,-1-2-1 15,2 2 5-15,-2-2-3 0,0 0 3 16,0-3-5-16,1 0 0 0,-2-2 4 16,1-1-3-16,3-5 3 0,2-1 0 15,2-1-1-15,5-5 1 0,-6 4-2 16,5-2 3-16,-1-2-3 0,1 1 4 16,5-1-1-16,-3 0-1 0,3 0 1 15,0 0-3-15,-1 2 0 0,-1-2-2 16,1 0-2-16,-1 0 0 0,2 0-2 0,-1 0 0 15,1 0 1-15,0 0 0 0,0 0 3 16,0 0 1-16,0 0 3 0,0 0-1 16,4-2-1-16,7-5 3 0,4 2-3 15,1-1 0-15,3-1-1 0,1 0 0 16,-1 2-1-16,-2-2-1 0,2 3 1 0,0-2 0 16,2-1 0-16,1 2-5 15,0-3 4-15,2 0-5 0,4 3 5 16,-2-4 0-16,3 2 0 0,-3 1-3 15,0 0-1-15,-3 0 0 0,0 0-1 0,-1 1 3 16,-2-2-1-16,-6 5-3 0,-3-1-6 16,-7 3-11-16,-4 0-11 0,0-2-5 15,0 2-11-15,2 0-15 0,-2 0-10 16,0 2-26-16</inkml:trace>
  <inkml:trace contextRef="#ctx0" brushRef="#br0" timeOffset="142917.5708">16156 13619 298 0,'0'0'65'16,"0"0"-9"-16,0 0-10 0,0 0-16 15,0 0-12-15,0 0-11 0,0 0-5 16,0 0-2-16,0 0-3 0,0 0 3 16,-9-22 3-16,13 28-2 0,6 9 2 15,2 2 0-15,-2 3 1 0,0 0 2 16,0 1-1-16,-1 2 2 0,2-2-4 16,-2 0 2-16,1 1-3 0,1-4 0 15,0-1-1-15,-3-2 0 0,1-5 6 16,-2 0-6-16,-4-2 6 0,0-3-6 0,0 0-1 15,-3-5 1-15,0 0-1 0,0 0 0 16,1 1 1-16,1 0 1 0,-2 1-2 16,1-2 1-16,-1 1-2 0,0-1-4 15,2 0-8-15,-2 2-28 0,0-2-60 16,0 2-85-16</inkml:trace>
  <inkml:trace contextRef="#ctx0" brushRef="#br0" timeOffset="143972.1377">16197 14486 498 0,'0'0'50'0,"0"0"-19"16,0 0-14-16,0 0-7 0,0 0-6 16,0 0-2-16,0 0-4 0,0 0-4 15,0 0 3-15,-17-17 1 0,17 18 1 16,0 13 2-16,0 5 4 0,0 6-5 0,0-1 4 16,3 0-3-16,2-2-3 0,1-1 2 15,-3-1 0-15,3-7-1 0,0 3-1 16,1-3 2-16,-3-4-1 15,3 5 1-15,-2-6 0 0,-2-4 1 0,1 3-1 16,-1-3 0-16,-1-1 0 0,1 1 3 16,-3-4 2-16,0 0 0 0,0 0 1 15,0 0-2-15,0 0 1 0,0 0-3 16,-8-4 1-16,-2-8 0 0,-3-4 2 16,0 1-1-16,1 0 0 0,-1-3 1 0,2-2 1 15,0-3-2-15,2-1-5 0,0-2 1 16,0-1-4-16,-1-2 5 0,3 0 0 15,1 0-2-15,2 2 1 16,2 0-3-16,1-1 2 0,1 4-2 0,0 1 1 16,3 7-1-16,1 0 1 0,3 5-3 15,-2 1 1-15,6-2 1 0,1 3 0 16,2 1 3-16,4-1-1 0,-4 3-1 16,2 5-1-16,4 1 1 0,-1 0-1 15,6 0 0-15,-2 6 1 0,-2 1 0 0,-3 3 0 16,-6-5 2-16,0 3-2 0,-6-1 0 15,0-2 1-15,1 3 0 0,-6 2 1 16,1 6 2-16,-2 0-1 0,-9 7 1 16,-2 0-1-16,-8 1 0 0,-1 1-1 15,-5-1 1-15,2-2-2 0,-1 0 3 16,0-2 4-16,5-2-6 0,3-1 8 16,4-7-7-16,1-3 0 0,4-1 2 15,3-4-2-15,1 1 1 0,3-3-3 16,0 0 0-16,0 0-1 0,0 2 1 0,0-2-1 15,-1 3 1-15,1-2 2 0,0 4-1 16,0-1 1-16,8 3 0 0,2 1-1 16,2 0-1-16,5 0 0 0,-1-2 2 15,3-3-1-15,1-1 1 0,-1 2-1 16,-3-3-2-16,1-1 1 0,3 0 1 0,2 0-3 16,3 0 1-16,-2 0-5 15,0 0-7-15,-3-3-20 0,-4 0-25 0,1-1-44 16,1 1-35-16,-1-3-118 15</inkml:trace>
  <inkml:trace contextRef="#ctx0" brushRef="#br0" timeOffset="144479.599">16602 14507 465 0,'0'0'59'16,"0"0"-19"-16,0 0-12 0,0 0-9 15,0 0-6-15,0 0-1 0,0 0-2 16,0 0-1-16,0 0-1 0,0 0-5 16,-27-44-2-16,27 38-2 0,0-4 0 15,1 2-1-15,6 1-1 0,0 1 0 0,2 3 0 16,0-1 0-16,2 4 1 0,5 0 0 15,-3 0 0-15,3 0 1 0,-4 7 0 16,1 1 0-16,-5 2 0 0,5 4 0 16,-4-1 0-16,-5 6 0 0,-1-1 5 15,-3 3-3-15,0 2 3 0,-3 1-4 16,-5 1 0-16,-5-1 2 0,0 2-3 16,-3-2 2-16,0-3-1 0,0-4-1 15,4-5 1-15,5-4 1 0,4-5 2 16,3-3 0-16,0 0 2 0,-1 0 1 0,1 1-2 15,-2-1 0-15,0 0-1 0,2 2-1 16,-2-2-2-16,2 0 0 0,0 0-3 16,0 0 1-16,7-5-1 0,3-2 0 15,2-2 2-15,-1 3-1 0,-2 1 0 16,0 2-1-16,2 0-2 0,0 0 1 0,0 1 0 16,2 1-1-16,5 1 1 15,-7 0-1-15,8 0-6 0,-6 0-9 0,0 0-11 16,9 0-21-16,-9 0-27 15,7 0-31-15,-7 0-76 0</inkml:trace>
  <inkml:trace contextRef="#ctx0" brushRef="#br0" timeOffset="145587.6916">16991 14277 291 0,'0'0'68'0,"0"0"-15"0,0 0-8 16,0 0-9-16,0 0-1 0,0 0-8 0,0 0-5 15,0 0-3-15,0 0-6 0,-32-33-4 16,32 32-4-16,-3 1-3 0,3-2 0 15,0 2-4-15,0-1 1 16,-1 1 0-16,1 0-2 0,0 0 1 0,0 0 2 16,0 0 0-16,0 0 0 0,0 1 1 15,4 6-2-15,0 1 1 0,2 1 0 16,0 6 0-16,0-1-1 0,1 0 1 16,-1 1-2-16,-2-1 2 0,-1-6-1 15,0 4 1-15,-2-8 0 0,-1-4 1 0,0 0-2 16,0 0 1-16,0 2 2 0,2-1 0 15,-2 0 4-15,0 2-1 0,1-3 1 16,-1 2 1-16,0-2-1 0,0 1 2 16,0-1-1-16,-3 0-1 0,-1-8-1 15,-3-5 0-15,2 4-1 0,-2-5 0 16,3 5 2-16,1-1-3 0,-1 0 0 16,2 5-1-16,-1-5 1 0,2 6-1 15,-1 0 2-15,1-1-2 0,1 5-2 16,-2-2 1-16,2 2 0 0,0 0 0 0,0 0 0 15,0 0-1-15,-1-3-1 0,1 3 1 16,0 0 0-16,0 0-1 0,0 0 1 16,0 0 0-16,0 0 0 0,0 0 1 15,0 5-1-15,4 5 0 0,2 5 1 16,0 1-1-16,3 2-1 0,-1-2 2 0,0 3-2 16,-1-2 1-16,0-1-1 0,3 1 1 15,-3 0-1-15,2-2 2 16,-2-3 0-16,-1 0-1 0,-2-3 0 15,1-1-1-15,1 1 0 0,-5-7 2 0,2 3-2 16,-3-5 1-16,2 4 1 0,-1-2-2 16,0 2 8-16,3-1-6 0,-4-3 4 15,0 0-5-15,0 0-5 0,0 3 5 16,2-3-5-16,-2 0 6 0,0 1-1 16,0-1-1-16,0 0-5 0,0-1-11 0,0-5-16 15,0-5-42-15,0-4-71 0,3 5-154 16</inkml:trace>
  <inkml:trace contextRef="#ctx0" brushRef="#br0" timeOffset="151111.8797">15788 14037 67 0,'0'0'21'0,"0"0"3"16,0 0-6-16,0 0 3 0,0 0 5 16,0 0-4-16,0 0-2 0,0 0-6 15,0 0-7-15,0 0 1 0,-12-65 2 0,8 55 0 16,1 5-3-16,0-4 2 16,-1 0-5-16,-1 0 2 0,0 1-1 15,-1 1 2-15,2-1 0 0,-1-1 1 16,-1 1 1-16,0-2-2 0,-2-1 4 0,4 3-4 15,-4-5 3-15,4 5 0 0,0 1 3 16,-3-3 1-16,2 3-2 0,-1-1 3 16,2 1-3-16,-2 1 4 0,3 2-1 15,-4-3 0-15,4 3-2 0,-4-1-6 16,0-1-1-16,-1 0 0 0,0 0 3 0,2-3-2 16,-1 4-1-16,-2-3-1 15,-4-1-1-15,0-1-4 0,2 1 1 16,-1-1-1-16,2 2 0 0,-3-1 1 15,3 1 0-15,-2-1 0 0,-1-2-1 0,0-1 0 16,-3-2 0-16,2 1 0 0,-2 0 1 16,3 1 0-16,-3-1-1 0,3-1 1 15,1 3-1-15,-2-4 1 0,2 2 0 16,-2 0-1-16,2 1 2 0,-2 0-2 16,5 3 1-16,-1 1 0 0,-3-2-1 0,0-1 2 15,-4 0-2-15,5 2 2 0,0 2-1 16,-2-2 0-16,2 1 0 0,0-1 0 15,0 1 1-15,-1 1 0 0,3 1 1 16,-3-3 0-16,-3 1 1 0,3 0-1 16,-7-1-2-16,4 0 1 0,-2 2-1 15,2-1 1-15,-1 2-2 0,-3-2 0 16,4 3 0-16,-3-4 1 0,0 2 0 16,-1 1 0-16,-3-2-1 0,1 2 0 15,-1 0-1-15,0 0 1 0,0 2-2 0,-3-3 2 16,7 3 0-16,2 1 0 0,1-2 1 15,-3 1-5-15,4-1 4 0,-8-1-5 16,3 0 5-16,1 0 0 0,-1 0 0 16,4 1 0-16,2 1 0 0,3 3 0 15,-3-3 2-15,-2 0-2 0,3 1 0 16,-3-2 0-16,-1 1-1 0,5 2 1 16,-6-3 0-16,0 3 0 0,-5-1-1 15,-6 0 1-15,-1 1-3 0,-5 2 1 16,3 0 1-16,-4 0-1 0,3 0 1 0,-2 0-1 15,5 3 2-15,2 0-1 0,8-1 1 16,0 0 0-16,1 0-1 0,5 0 1 16,-5-1 1-16,1 1-1 0,7-2 1 15,-8 3-1-15,9-3 0 0,-3 1 0 16,1 1 0-16,1-2 0 0,-1 1 1 0,2-1-1 16,-3 0 0-16,3 0 0 0,0 2-1 15,-3-1 1-15,-5 1 1 16,0 1-1-16,-7 2 0 0,2-1 0 15,-2 2-2-15,1 2 7 0,-4-1-5 0,1 2 4 16,-2 0-4-16,0 0-1 0,2 1 1 16,0-1 0-16,1 0 0 0,3 0-1 15,3 0 1-15,1-2-1 0,5 2 0 16,1-4 0-16,-3 1 1 0,4 2 0 16,-5 1-2-16,5-3 2 0,1 0-1 0,-2 2 1 15,4-2 1-15,-4 2-1 0,3-1-1 16,4-1 1-16,-6 2-1 0,1 1 1 15,-1 0 1-15,-3 3-1 16,4-5 0-16,0 3-1 0,-1-3 0 0,5-2 1 16,-3 4 0-16,-3 2 0 0,1 1 0 15,-3 3-1-15,0 0 1 0,-1 0-1 16,2 0 1-16,-1 2-1 0,2-3 1 16,1 1 0-16,1-1-1 0,1-2 1 15,0 1 1-15,-2 1-2 0,2-4 1 0,3 1-1 16,-3 2 1-16,1 0 0 0,-3 4 0 15,0-2 0-15,0 2 0 0,-1-3 0 16,1 0 0-16,-1 2-1 0,-4-2 2 16,5-1-1-16,-2 1 0 0,1-2-1 15,0 2-2-15,1-2 2 0,4 1 1 0,-2 1 6 16,2 3-5-16,1-1 4 16,3 3-3-16,-1-1-3 0,-2 0 3 15,3 1-3-15,0 0 1 0,-2-1-1 16,3-4 1-16,-2 1 0 0,1 2 0 0,-3 0 0 15,3-1 0-15,-2 1-1 0,1 0 1 16,-2-1 0-16,2 7-1 0,-1-1 1 16,0-1 0-16,0-5-2 0,3 1 0 15,-1 0 0-15,1-1 1 0,-1 7-1 16,2-1 4-16,1-2-2 0,-2 3 0 0,0-1 0 16,0-1 0-16,0 0 0 15,-1 2 1-15,1-1-2 0,-2 3 1 16,0 1 5-16,1 3-3 0,-1 0 3 15,1-1-3-15,1 1-4 0,0-2 2 0,1 3-1 16,2-2 0-16,0 4 0 0,0 1 1 16,2 3-1-16,2 0 1 0,2 1-1 15,0 3 0-15,4-1 0 0,-1-4 0 16,1 4 1-16,4-3 0 0,-1-1 5 16,6 1-6-16,0 1 4 0,4 0-4 0,3-2-2 15,6 2 1-15,3 1-3 0,4-1-1 16,4 0-12-16,3 3-15 0,3-2-27 15,5 2-39-15,0 2-66 16</inkml:trace>
  <inkml:trace contextRef="#ctx0" brushRef="#br0" timeOffset="153308.1412">15610 13771 226 0,'0'0'46'0,"0"0"-17"16,0 0-9-16,0 0-7 0,0 0-4 15,0 0-2-15,0 0-1 0,0 0-3 16,0 0 1-16,0 0-3 0,0-10 0 16,0 10 0-16,0 0 1 0,0 0 4 15,0 0 4-15,6 0 4 0,-2 0 1 0,5 0-3 16,4 7 0-16,-6-3-3 16,9 2-4-16,-2 0 1 0,1-1-4 15,1 2 1-15,-6-2-2 0,6 1 1 16,-5 3-1-16,4 0-1 0,-1 3 1 0,1 3 4 15,-4 2-4-15,-2 3 5 0,1-1-4 16,-3 3-2-16,-1-2 2 0,0-7-3 16,-2 2 2-16,2-1-2 0,-3-4 1 15,3 4 0-15,-2-5 0 0,0 0 0 16,2 5 0-16,3-2 0 0,-1 5 1 0,1-3 2 16,1 1 1-16,-1-2 1 0,0 2 3 15,-2 1-2-15,0 0-3 16,0 4 1-16,-2-2-2 0,1 5 0 15,-2 1 2-15,-1 1-4 0,2 1 1 0,-3-1-1 16,1 1 1-16,0-2-1 0,-2 1 2 16,2-4-2-16,-3-4 0 0,3 0 0 15,-2-1 0-15,2 2 3 0,-1-1-2 16,-1 1 5-16,1-5-5 0,-2-1-1 16,1 1 2-16,-1 1-3 0,0-2 2 0,0 2-1 15,0 5 0-15,0 1 2 0,-6 6 0 16,-1-3-1-16,1 0 1 0,-1 1-2 15,-3 2 0-15,3 1 0 16,-1 3 2-16,-3 0-4 0,4 1 4 0,-2-2-4 16,2-3 2-16,0-8 0 0,2-1-1 15,2-8 1-15,0 0 0 0,0 1 1 16,2 0-1-16,-2-1 0 0,0 0 0 16,2 0 0-16,-2 0-1 0,-3 6 1 15,2-1 0-15,-2 4 0 0,0 0-1 0,0 1 7 16,-2 0-7-16,2 2 6 0,-1 1-3 15,-2-1-2-15,1 2 1 0,-1-1-3 16,0 0 2-16,0-1-1 16,1-2 0-16,-1-2 0 0,3 0 1 0,0-6 0 15,-1 2 1-15,0 1-1 0,1-6 1 16,-3 5-2-16,0-2 2 0,0 1-1 16,-3 2 1-16,-1 0-1 0,2-3 1 15,-4 3-2-15,2-2 0 0,-2 2 1 16,1 1 0-16,0 1-1 0,-1-1 1 0,1 0 0 15,-1-2 0-15,2 1 0 0,-1 0-1 16,2 0 1-16,-1-2 0 0,-3-1 0 16,3 2 1-16,-4-2-2 0,4-1 1 15,-3 1 0-15,3-1 0 0,-4 2 0 16,2-3-1-16,-2 1 1 0,1 0 0 0,-1 1-1 16,1 0 1-16,1-1 0 15,-2-1 0-15,1 3-1 0,-3-3 2 16,2 4 1-16,-2-1-1 0,3 0 3 15,-1 0-4-15,1 0 0 0,0-2 0 0,-1 3 0 16,-1-3 0-16,0 1 0 0,0 0 0 16,-2-1 0-16,0 1 0 0,-1 0 2 15,0 1-2-15,-4-1 0 0,1 0 0 16,-1 1 0-16,0 1 0 0,2-4 0 16,0 1 0-16,3 1 0 0,0 0 0 0,0 0 0 15,0-1 0-15,0 1 0 0,0 0-2 16,0-3 1-16,0 2 2 0,-2-1-2 15,2 0 1-15,-2-2 0 16,0 1 0-16,0 0 0 0,1 1 1 0,-1-3 1 16,2 3-2-16,-3-2 0 0,1 1 1 15,-1-2 0-15,1 0-1 0,1-1 0 16,-2-1 1-16,1 1 0 0,0 1 2 16,-1-3-2-16,0 0-1 0,2 2 0 15,0-2 0-15,5 0 1 0,-1-2 0 0,-1 2 1 16,7-2 0-16,-11 1-1 0,3 0 1 15,6-1 3-15,-7 1 1 0,0-1 0 16,5 1-1-16,-4 1-1 0,-2-3-1 16,1 1-1-16,-4 1 0 0,1 1 0 15,0-2 0-15,3 1 0 0,-2 1-1 16,-1-1 0-16,8-1 1 0,-3 1-1 16,-1-1 0-16,0-1 1 0,-4 0 0 15,0 0 0-15,5-6 3 0,-2 0-2 16,2-3 0-16,-1-1 1 0,0 0-2 0,1 0 2 15,0-3 0-15,-2 1 0 0,2 0-1 16,-1-1-1-16,0-1-4 0,1-2 2 16,-1 4 0-16,0 0 2 0,8 3-1 15,-2 2-1-15,-3 0 1 0,7 2 0 16,-6-3 0-16,1 0 1 0,2-1-1 0,-6-3 0 16,3-1 0-16,-1-2-1 15,2 1 1-15,-2-4 0 0,3 2 0 16,-3 1 1-16,3-2 0 0,-3 1-1 15,2-2-1-15,-2-2 2 0,1-1-2 0,2 2-3 16,0-1 6-16,2 2-7 0,-2 0 7 16,1 1-1-16,0 1-1 0,4 5 1 15,-1 0-1-15,3 4 0 0,-1-1 1 16,-4-4-1-16,3 7 1 0,-2-8-2 16,0 3 0-16,4 2 1 0,-4-4 0 0,3-1 0 15,-2-1 1-15,1-2-1 0,-1-2-1 16,-1 0 1-16,4 0-1 0,0-4 1 15,-1 2-2-15,1-1 1 16,-2 0 0-16,2 1 1 0,-3-1 2 0,3 0-2 16,-2-1-1-16,-1 1 0 0,0 0-1 15,-1 1 2-15,0 2 0 0,-2 0 2 16,1-2-4-16,1 1 2 0,0 0-2 16,0-2-6-16,1 0 6 0,0 0-5 15,2 1 6-15,-2 0 1 0,4 2-1 0,0 4 1 16,-1 0-1-16,3 4 0 0,0-1 0 15,-2 0 1-15,4 0-1 0,-2 3 1 16,1-3-1-16,-1 2 0 0,2 4-1 16,-1-5-2-16,2 5 0 0,-1 0 1 15,1 1-2-15,0 4-4 0,-2 0-6 0,2 0-17 16,0 0-31-16,0 0-68 16,0 0-155-16</inkml:trace>
  <inkml:trace contextRef="#ctx0" brushRef="#br0" timeOffset="156132.0121">14132 14498 129 0,'0'0'20'0,"0"0"-2"0,0 0-9 16,0 0-2-16,0 0-3 15,0 0-1-15,0 0-1 0,0 0-1 16,0 0 0-16,0-58-1 0,4 55-1 15,-4 3-2-15,0-1 1 0,0 1 2 0,0 0-1 16,5 0 1-16,1 0 1 0,1 0-3 16,3 0 2-16,-6 0 1 0,1 0 0 15,2 1-1-15,-3 2 2 0,-1 0 3 16,1 4 0-16,-2-2 4 0,-2 4 2 16,0 6 0-16,0 0 4 0,-5 5-2 0,-3-3 3 15,2-5 0-15,-1 0 0 0,1-6 4 16,-1-1 4-16,-2 2 6 15,5-4 1-15,1 0 0 0,3-3-6 0,-2 0-6 16,-3 0-1-16,-1 0-6 0,-4 0-1 16,1-1-1-16,2-7-5 0,1 2-2 15,2-3-6-15,-2-2 4 0,6-1-6 16,0-4 4-16,0 5-1 0,0-4-2 16,4 1 3-16,2 6-2 0,3-3 3 15,-2 4-4-15,0 4 2 0,3-1-1 0,0 4 2 16,8 0 0-16,-4 0 0 0,5 1 1 15,-3 5-1-15,-3-1-1 0,-3 1 1 16,3 3 1-16,-3 0 0 0,3 3 3 16,-5-2 2-16,-3 3-3 0,-1-4 4 15,-4 5-4-15,0 4-2 0,0-2 2 0,-8 4-1 16,-1-3 1-16,-4-4 0 16,3 0 0-16,1-6 0 0,-1 0 0 15,2 0 1-15,3-5 4 0,1 1-3 16,0-3 1-16,-2 0 1 0,-6 0-2 0,2-2 1 15,3-5-2-15,-3-4 0 0,4 2 0 16,2-6-2-16,1-3 0 0,3-1-7 16,0-3 3-16,0 5-3 0,1 2 6 15,2 6-1-15,2-2 2 0,0 2-3 16,-2 4-1-16,3 0-1 0,-2 3 1 16,5 0 1-16,7 2 2 0,-3 0-1 15,7 2 1-15,-1 5-1 0,0 3 0 16,1 0 6-16,-1 0-5 0,1 3 6 15,-3-1-8-15,-2 0 0 0,-5-4 2 0,-2 4-2 16,-5-4 3-16,-3 4-1 0,0 3 1 16,-3 2 0-16,-8 1 0 0,-2-3-1 15,-4-5 2-15,-1 0-1 0,4-4 0 16,-1-2 0-16,1-1 2 0,4-3-1 16,-3 0 1-16,0 0-1 0,1 0 0 0,1-6-2 15,-1-3 1-15,5 3-1 0,-2-6-1 16,5 3-3-16,1-5-6 15,3-5-5-15,0 2-15 0,11-8-23 16,0 7-19-16,0 0-28 0,5 4-21 0,-4 4-39 16</inkml:trace>
  <inkml:trace contextRef="#ctx0" brushRef="#br0" timeOffset="157615.6504">14113 11667 117 0,'0'0'33'0,"0"0"-1"0,0 0-1 15,0 0-3-15,0 0-3 0,0 0-4 16,0 0 0-16,0 0 2 0,0 0 2 0,0 0 0 15,-7-30-1-15,7 29-5 0,0 0 0 16,0-1-4-16,-1 1-2 0,1-1 0 16,-2 1-4-16,2-2 0 0,-1 3-2 15,1-2-4-15,-2 0-2 0,2 1-1 16,-1-1 0-16,1 2-2 0,-2-1 1 16,2 1 0-16,0 0-2 0,-1 0 3 15,1 0 1-15,-2 6-1 0,1 7 3 0,-3 6-2 16,2 1 1-16,1 5 0 15,-2 0 0-15,3-1-1 0,0 4 3 0,0 2 3 16,-1 5-3-16,1 1 4 0,0 5-5 16,0 0-1-16,0 3-1 0,0 2 0 15,0 1 2-15,0 4-2 0,0 1 1 16,0 1-2-16,0-2 3 0,0-2-2 16,0-2 2-16,0-4 4 0,0 1-4 0,0-2 4 15,0-1-2-15,0 2 0 0,0-4-3 16,0-1-1-16,0 0 0 15,0-3-2-15,0 1 2 0,0-2-1 16,0 2 0-16,0 1 0 0,0-1 0 0,1 0-1 16,-1-1 2-16,3-3-2 0,-2-3 1 15,1-3-2-15,2-4 1 0,-3 2 1 16,2-2 0-16,-1 1 4 0,-1 1-2 16,-1 1 1-16,2 0-3 0,-2 0 1 15,0 0-1-15,0 1-1 0,0 0 1 0,0 0-1 16,0 0 1-16,0-2-1 0,0 2 1 15,1-1 0-15,1 0 0 0,-1 2 0 16,3-1-1-16,-1 1 1 16,0-2 0-16,3 0 0 0,-2-3-2 0,-1-1 2 15,0 2 0-15,1-2-1 0,-2 1 2 0,1-1-2 16,-2-3 2-16,1-2-1 16,-1 3 2-16,1-7 3 0,-1 9-3 15,1-3 6-15,0-4-8 0,0 6-1 16,-1-4 1-16,2-3-1 0,0 5 1 0,0-1 0 15,-2-7 0-15,4 8 0 0,-4-6 0 16,1 2-3-16,1-2 3 0,-3 0 0 16,1 2 0-16,-1-2 2 0,0 0-2 15,3 1 1-15,-3-2-1 0,0 1 0 16,0 7 0-16,0-8-1 0,0 8 1 16,0 1 0-16,0-2 1 0,-3 2-4 15,3-2 3-15,-1-1-1 0,-1-5 0 16,1 5-1-16,-1-7 1 0,1-5 0 15,1 1 0-15,-2-1 1 0,2 1 0 0,0-2-2 16,0 2 2-16,0-6 0 0,0 0-1 16,0 0 1-16,0 1 0 0,0 1-3 15,0 0 2-15,0-1 1 0,0 1-1 16,0 0 0-16,0-1-2 0,0 0-2 16,0 1-1-16,0 0-4 0,0-2-1 0,0 1-4 15,0-1-7-15,0 1-7 0,0-1-6 16,0 3-5-16,0-3-8 15,0 0-21-15,0 0-10 0,-1 0-13 16,-1-7-23-16</inkml:trace>
  <inkml:trace contextRef="#ctx0" brushRef="#br0" timeOffset="158492.6161">14051 13702 447 0,'0'0'54'0,"0"0"-17"0,0 0-12 0,0 0-8 16,0 0-5-16,0 0-6 16,0 0-2-16,0 0-2 0,0 0 0 15,-4-18-2-15,4 16 1 0,0 2 0 16,0-2-1-16,0 2 0 0,0-1 0 0,0 1 0 15,0-2 0-15,0 2 1 0,0 0-1 16,0-1 0-16,0 1 0 0,0 0 0 16,0 0 0-16,0 0-1 0,0 0 0 15,0 0-2-15,0 0-1 0,0 0 1 16,0 0 1-16,0 0 1 0,0 0 1 0,0 0 0 16,0 0 0-16,0 3 0 15,0 3 0-15,1 5 0 0,1-2 0 16,1 2 0-16,0 3 1 0,1 4-1 15,-3 2 1-15,5 1-1 0,-3 0 1 0,1 2 4 16,1 2-5-16,-1 3 6 0,0-1-5 16,2 2-1-16,-2-2 1 0,2 1-1 15,0-3 0-15,0 1 0 0,2-2-1 16,0-1 0-16,-1-2 1 0,0 2 0 16,0-3 0-16,0 0-1 0,-2-5 2 15,-1 0-3-15,-1-4 2 0,2-2 0 16,-4 2 0-16,2-7 0 0,1 0 0 0,-4-4 0 15,0 0 1-15,0 0 0 0,1 2 0 16,-1-1-1-16,2 1 2 16,-2 0 0-16,0-1 0 0,1 1 0 0,-1-2-1 15,0 0-1-15,0 1 0 0,0-1 1 16,0 0-1-16,0 0 2 0,0 0-2 16,0 0 1-16,0 0-1 0,0-4 1 15,0-3 0-15,0-5 2 0,0 0-3 16,0-1 2-16,0-9 0 0,0 2 0 0,0-5-1 15,0-1 1-15,0 2 0 0,0-2-1 16,3-3-1-16,2-1 1 16,-1-2-4-16,-1-3-5 0,4-2 6 0,2 1-6 15,-2 1 6-15,0 2 3 0,1 3-2 16,0 2 1-16,-2 4-1 0,0 7 1 16,-2 2-1-16,-1 5 1 0,-1 6 0 15,-1 0 0-15,-1 4-1 0,0-1 1 16,0 1-1-16,0-2 1 0,0 0-1 15,0 1 1-15,4 1 0 0,-4-2 0 0,0 2 0 16,0-2 0-16,0 2 1 0,0-1 0 16,0 1 1-16,0 0-1 0,0 0-1 15,0 0 1-15,-7 0 0 16,-5 0-1-16,1 0 1 0,-8 0 0 0,5 1 0 16,4 1 0-16,-5 3 1 0,5-3 0 15,-2 0-2-15,2 0 1 0,-3-1-1 16,3 2 0-16,-3-3 0 0,3 1-3 15,4-1-5-15,-4 0-33 0,3 0-72 0,-3-4-128 16</inkml:trace>
  <inkml:trace contextRef="#ctx0" brushRef="#br0" timeOffset="159304.6933">14777 11860 421 0,'0'0'56'0,"0"0"-14"16,0 0-9-16,0 0-3 0,0 0-9 15,0 0-5-15,0 0-3 0,0 0-3 16,0 0-3-16,0 0-2 0,-39-25-5 15,36 25-2-15,2 0-3 0,-5 0 0 0,-4 3 0 16,-5 9 3-16,-2 6 6 0,1 5-4 16,3 3 4-16,-1 1-4 0,2 1-2 15,2 0 1-15,0 1 1 0,1 2-2 16,2-1 1-16,1-1 0 0,3 0-3 16,3-2 3-16,0-3-3 0,6-2 2 15,4-3 1-15,3-2-1 0,0-5-2 0,0-4 0 16,0-3 1-16,6-4-1 0,0-1 1 15,7-3 1-15,-2-8 2 0,2-4 0 16,-2-3 1-16,0-6 0 16,-1 1 1-16,-4-2-1 0,0-2 2 0,-2 0 0 15,-5 1 1-15,-2-1 0 0,-3 2 2 16,-4-3 0-16,-3 2 1 0,0-2-2 16,-3 1-1-16,-7 1 1 0,0 2-4 15,-2 3 5-15,-4 4-3 0,2 3 1 16,-1 5-3-16,1 3-2 0,-3 5-3 0,-3 1 0 15,-5 3-4-15,-1 9 2 0,-2 6 6 16,-1 5-4-16,0 4 5 0,2 3-9 16,4 1-9-16,5-1-7 15,4-1-19-15,5-2-8 0,6-2-20 0,3-3-17 16,0-3-9-16,9-1-12 0,1-5-21 16</inkml:trace>
  <inkml:trace contextRef="#ctx0" brushRef="#br0" timeOffset="159551.6751">14667 11984 392 0,'0'0'63'15,"0"0"-11"-15,0 0-14 0,0 0-12 16,0 0-10-16,0 0-9 0,0 0-5 16,0 0-2-16,0 0 0 0,-3-29-1 0,20 29 1 15,4 9-1-15,1 5 1 16,1 2 0-16,0 4 0 0,2 5 0 15,2 0-2-15,0 4-1 0,4 1 2 16,1 2-2-16,-1 2 0 0,3-4-2 0,-2 0 1 16,1-1-1-16,-1-4-6 0,-2-4-3 15,-1-3-6-15,-2-5-25 0,1-1-25 16,-10-2-39-16,1-5-65 0</inkml:trace>
  <inkml:trace contextRef="#ctx0" brushRef="#br0" timeOffset="159748.7419">15220 12102 458 0,'0'0'56'0,"0"0"-22"0,0 0-19 0,0 0-11 15,0 0-10-15,0 0-11 0,0 0-71 16,0 0-181-16</inkml:trace>
  <inkml:trace contextRef="#ctx0" brushRef="#br0" timeOffset="161386.8006">12455 14986 86 0,'0'0'17'0,"0"0"-2"0,0 0-3 16,0 0-3-16,0 0-4 0,0 0-2 15,0 0-2-15,0 0-1 0,-83-60-3 16,75 52 2-16,0 2-2 0,1 0-1 15,0 0 2-15,-2 0-5 0,2-2-2 0,3 2-3 16,-2 0-8-16,0-2-8 0,-4 1-7 16</inkml:trace>
  <inkml:trace contextRef="#ctx0" brushRef="#br0" timeOffset="162904.4201">11519 14748 86 0,'0'0'15'0,"0"0"0"0,0 0 1 16,0 0 2-16,0 0 8 0,0 0 1 16,0 0 2-16,0 0-4 0,0 0-7 15,0 0-5-15,-10 0-6 0,10 0-2 16,-2 0-3-16,2 0 1 0,0 0 1 16,0 0 4-16,0 0 11 0,0 0 8 15,0 0 4-15,0 0-1 0,6 0-2 16,7 0-7-16,6 0-2 0,4-1-2 15,-1-3-6-15,0 3-3 0,1-2-1 0,0 1-3 16,0-1 1-16,2 0-3 0,1 2-1 16,1-1 0-16,0 1 1 0,1 1-1 15,-2 0 2-15,3 0-3 0,0 0 0 16,4 0 0-16,2 0-1 0,-1 0 1 16,0 0 0-16,-1 0 0 0,0 1 0 15,-1-1 0-15,1 0 0 0,1 0 0 16,-4 0 0-16,5 0 0 0,-5 0-1 15,1 0 0-15,-4 0 1 0,-7 0 0 16,2 0 0-16,-2-1 0 0,-6-1-3 0,4 2 2 16,-2-2-1-16,-5 2 1 0,3-1 1 15,-2 1-1-15,0 0 0 0,1 0-2 16,-1 0 1-16,-2 0-2 0,3 0 3 16,-9 0-1-16,3 0 0 0,-2 0-3 15,-1 0 0-15,2 0 2 0,-2 0 2 0,-4 0 1 16,0 0 0-16,0 0 2 0,3 0 1 15,-2 0 1-15,1 0 1 16,-1 0-1-16,1 0 1 0,-1 0-2 16,1 0 0-16,-1 0-1 0,1 0-1 0,-2 0 0 15,1 0-2-15,-1 0 1 0,2 0 0 16,-2 0-1-16,0 0 1 0,1 0 0 16,-1 1 0-16,0-1 0 0,2 0 0 15,-2 0 0-15,0 0 0 0,0 0-1 16,0 0 1-16,2 0 0 0,-2 0 0 0,0 0 0 15,0 0 0-15,0 0 1 0,0 0 0 16,0 0-1-16,0 2 1 0,0-2-1 16,0 0 1-16,0 0 1 0,0 0-2 15,0 0 2-15,0 0-1 0,0 0 0 16,0 0 0-16,0 0-4 0,0 0-5 16,-4 0 0-16,-6 0-3 0,-3-5 1 15,-2 1 1-15,-1 0-4 0,-1-1-2 16,-3-1 2-16,-2 0 0 0,-1 0 3 15,0-2 2-15,0 2-2 0,1-1 3 0,-1 0 4 16,0 0 0-16,2 1 3 0,0-1 0 16,4 3-1-16,2-2 2 0,-1 1-1 15,6 2 2-15,-7-2-1 0,8 1 0 16,0-2-1-16,-1 2 1 0,0-2 0 16,1 2 3-16,-1 0-1 0,0 0 2 15,6 2 0-15,-8-1 1 0,9 1-1 16,-4 1-1-16,3 1-2 0,4 0-1 15,-2-2 0-15,-2 2 1 0,1 0 0 16,-1 2-1-16,1 1 3 0,3 2-4 0,0 2 4 16,1 2-1-16,5 2 3 0,7-3-1 15,3-1 1-15,4 1 0 0,1-3-1 16,2-1-1-16,0-1-1 0,1-3-2 16,1 3 0-16,1 0 2 0,0 0-3 15,3 0 0-15,-3 0 0 0,-2 2-2 0,0 0 1 16,-3 2 0-16,1-1-1 0,-6 1 1 15,4 2-3-15,-1 1 1 16,-5-2 3-16,-2 0-3 0,-2 0 3 16,-3-4-1-16,-4-1 0 0,2 1 1 0,-5-4 1 15,0 0 0-15,0 0 0 0,1 1 3 16,1-1 2-16,-1 2 1 0,1-2 1 16,0 0 2-16,-2 1-5 0,0-1 2 15,0 0-1-15,3 1-1 0,-3-1 0 16,0 0 0-16,0 0-3 0,0 0 0 0,0 0 1 15,-3 0-2-15,-4 0 0 0,-5 0-1 16,-5 3 0-16,3 2 2 0,-8 1-1 16,6 0-1-16,-3 2 2 15,1 1-2-15,0-1 2 0,-2-1-1 0,2 1 1 16,0-1 1-16,-2 1 1 0,2-1-1 16,-5 1-2-16,3 1-1 0,-2 0 0 15,-1-1 0-15,1 1 0 0,8-3 0 16,1 0-1-16,4-1-1 0,5-4-1 15,1 2-2-15,3-3 0 0,-2 0-2 0,2 0-3 16,-1 2-6-16,-1-2-8 0,2 0-13 16,-1 1-15-16,1-1-29 0,0 0-22 15,6-6-38-15</inkml:trace>
  <inkml:trace contextRef="#ctx0" brushRef="#br0" timeOffset="163315.1112">12252 14621 335 0,'0'0'65'0,"0"0"-10"16,0 0-6-16,0 0-10 0,0 0-7 15,0 0-7-15,0 0-6 16,0 0-6-16,0 0-7 0,0 0-3 16,-24-23-4-16,22 23 1 0,-1 0 0 0,-3 9 0 15,2 5 1-15,-3 6-1 0,4 0 0 16,0 3 1-16,2 0-2 0,-1 3 0 16,1 1 0-16,-1 3 0 0,1 0 1 15,-1 4 0-15,1-4 0 0,-1-1-1 16,2-8 0-16,0-1 1 0,0-9-1 0,0-5 1 15,0 0 0-15,0-6-1 0,0 0 2 16,0 0-1-16,0 2 1 0,0 0 1 16,0-1 1-16,0 0 0 15,0 0-2-15,0-1-2 0,0 0-2 0,0 0-4 16,3 0-8-16,0-10-13 0,2-1-21 16,1-4-31-16,-5 0-39 0,2 4-62 15</inkml:trace>
  <inkml:trace contextRef="#ctx0" brushRef="#br0" timeOffset="163544.7548">12229 14684 213 0,'0'0'76'0,"0"0"-1"0,0 0-14 16,0 0-9-16,0 0-11 15,0 0-9-15,0 0-11 0,0 0-7 16,0 0-5-16,0 71-4 0,0-52-3 0,3-6-1 16,-3 9-3-16,0-1 0 0,0-1-4 15,0 7-11-15,-3-4-45 0,0 1-73 16,-6-3-140-16</inkml:trace>
  <inkml:trace contextRef="#ctx0" brushRef="#br0" timeOffset="165851.3953">12111 13607 289 0,'0'0'61'0,"0"0"-15"0,0 0-13 16,0 0-11-16,0 0-7 0,0 0-6 16,0 0-7-16,0 0-1 0,0 0-2 15,-31-16 0-15,24 32 2 0,1 3-1 16,2 5 0-16,1 1 0 0,1 3 0 16,2 1 1-16,0 2-2 0,0-1 2 15,0 0 4-15,0 0-5 0,0-3 5 16,0 0-3-16,0-7-2 0,0-4 2 15,0-5-2-15,0-7 0 0,0 3 0 0,0-7 0 16,0 4 1-16,0 1 3 0,0-1 5 16,0 2 11-16,0-6 5 0,0 0-1 15,0 0-4-15,0 0-11 0,0-2-5 16,0-11 0-16,-4-2 1 0,0-3-2 16,-1-3-3-16,1-1 1 0,1 7-3 0,-1-2 7 15,1-1-1-15,0-2 2 16,-3-7-4-16,5 0-1 0,1 1 0 15,0-1-1-15,0 0 1 0,0-1-2 16,3 1 2-16,2 0-3 0,1-1 2 0,3 2-2 16,0 2 1-16,2 3-1 0,1 3-1 15,2 3-1-15,1 2 0 0,-5 6 0 16,4 0 0-16,-5 6 1 0,5 1-1 16,4 0 0-16,-4 3 0 0,5 6 0 15,-5 2 2-15,-3 1 0 0,-3 2-1 0,-1-4-1 16,-2 4 0-16,-2 3 2 15,-3 3 2-15,0 3 2 0,-3 4 0 16,-9-2 0-16,-4 1 0 0,-2-2-1 16,-3 1-2-16,-2-4 2 0,0-1-1 0,-1 1 1 15,-2-5 0-15,2 0 0 0,0-4 0 16,2-3 1-16,7-3 0 0,0-1 0 16,6-2 0-16,3-2 1 0,3 1 0 15,-4-2 2-15,1 0-1 0,-1 0 0 16,4 0-2-16,3 0-2 0,-1 0-1 0,1 0-2 15,0 0 1-15,0-2 0 0,11 1 0 16,5-1 0-16,6 2-1 0,0 0 1 16,-2 2 0-16,-1 5 1 0,1 1-1 15,0 1 0-15,-1 2 5 0,3 2-6 16,-2 3 3-16,-1-1-8 0,2 0-8 16,-1 0-8-16,-2 0-10 0,4-3-11 15,-2-1-9-15,-1-4-7 0,-4 0-13 16,2-4 3-16,-5-2-1 0,0-1 6 15,8 0 20-15</inkml:trace>
  <inkml:trace contextRef="#ctx0" brushRef="#br0" timeOffset="166209.2595">12439 13960 10 0,'0'0'26'0,"0"0"6"0,0 0 1 15,0 0 4-15,26-80 12 0,-25 71-1 16,-1-5 3-16,0 0-7 0,0 1-2 16,0 1-7-16,0 1-4 0,-1 0-7 0,-4 2-5 15,1 0-2-15,0 2 0 16,1-1-1-16,0 3-1 0,-1-2 0 15,2 4-3-15,-1-2 0 0,2 2-2 16,1 3-2-16,-5-3-1 0,2 1-1 0,-2-1-3 16,2 1-1-16,3 2-1 0,-6 0 0 15,0 0-1-15,-4 0 0 0,-3 0 0 16,3 4 0-16,3 1 0 0,-2-1 0 16,2 1 0-16,4-2 0 0,-3 3 0 15,3-4 0-15,-4 7-1 0,3-4 0 0,0 5 0 16,-4 3 1-16,2 2 1 0,-1 4-1 15,-1 2 1-15,2-1 5 16,1 1-5-16,1 0 6 0,4 0-6 16,0 0-2-16,0-2 0 0,6-3-1 0,4-1 0 15,4-1-1-15,1-1 2 0,4-3-2 16,2-2 0-16,1-2-1 0,4-5-6 16,2-1-14-16,-1 0-13 0,3-6-26 15,2-3-28-15,0-3-47 0,0 0-104 16</inkml:trace>
  <inkml:trace contextRef="#ctx0" brushRef="#br0" timeOffset="166376.1722">12736 13887 455 0,'0'0'-47'0,"0"0"-123"0</inkml:trace>
  <inkml:trace contextRef="#ctx0" brushRef="#br0" timeOffset="169491.7125">15264 15768 23 0,'0'0'14'15,"0"0"-2"-15,0 0 0 0,0 0 5 16,0 0-1-16,0 0 2 0,0 0-1 16,0 0-5-16,0 0-1 0,-62-49 4 15,59 46-3-15,-4-3 2 0,1 0-2 16,3 3-2-16,2 1 0 0,-2-2-4 0,0 1 1 15,0 0-3-15,2 0 1 0,1 3-1 16,-2-2-4-16,2 2 2 0,0 0-3 16,-1-1-3-16,1 1 2 0,-3-2-2 15,3 2 2-15,0 0 2 0,0 0 0 16,0 0 0-16,0 0 1 0,0 5-1 16,7 4-1-16,0 2-1 0,-1-4-4 15,3 4-1-15,-2-4 0 0,-1 1 1 16,3 2 5-16,-1-2 1 0,2 1 0 15,-1-1 2-15,-2-3 0 0,-2-4 1 0,0 2 0 16,-2-2 1-16,0 3-2 0,0-3 0 16,1 2 4-16,-4-3 4 0,0 0 7 15,0 0 12-15,2 2 1 0,-2-2 0 16,0 0-7-16,1 1-7 0,-1-1-2 16,0 0-1-16,0 0 0 0,0 0-1 0,-1 0 1 15,-8-1-3-15,-1-4-3 0,-1-3-2 16,0 1-1-16,0-1 3 15,-4-2 0-15,3-1 2 0,-2-1-4 16,0-2-5-16,-1 4 0 0,1-4 0 0,-2 2 2 16,6 4-2-16,0-1 1 0,3 3 0 15,4 3 1-15,0 0-2 0,3 3 0 16,-2-2-4-16,2 2-4 0,-1 0 0 16,1 0 3-16,0 0 3 0,0 7 2 15,7 6-1-15,6 2 0 0,2 0-1 16,0 2-1-16,1 0 0 0,2-2 1 15,-2 0-1-15,1 2 2 0,1-1 0 16,-1 0 5-16,2 2-4 0,-1-2 4 16,0 2-4-16,-2-3 0 0,-2 0 1 0,-5-6 0 15,-2 2 0-15,0-5-1 0,-4-3 1 16,1 1-1-16,-4-4 3 0,0 0 1 16,0 0 6-16,2 2 0 0,-2-2-3 15,0 0 0-15,0 0-6 0,0 0 0 16,-6-7 1-16,-4-7-2 0,-3-2 1 0,0-3-5 15,1 0 7-15,-2 0-6 0,1-1 6 16,0 1 1-16,0-1-3 0,1 0 1 16,1 0-2-16,4 5 0 15,-1 1 0-15,4 6 0 0,1 5 0 0,1-2 0 16,2 5 0-16,-1-2-4 0,1 2 2 16,0-1-3-16,-3 1 0 0,3-2 2 15,0 2 0-15,0 0 2 0,0 0 0 16,0 5 0-16,4 2 1 0,4 5-1 15,-1 1 1-15,2 0 0 0,2 5-2 0,-2 1 2 16,3-3 0-16,-1 1 0 16,1 0 0-16,-1-2 6 0,-1 1-6 0,1 0 4 15,0-1-4-15,-1 1-1 0,2 0 2 16,-1 1-1-16,1-2 0 0,0 0 0 16,-1 0-1-16,1-3 0 0,-5-1 2 15,3-2-3-15,-4-3 2 0,-3-3 0 16,1 0-1-16,-4-3 1 0,0 0 2 15,0 0 3-15,0 0 1 0,0 1-2 16,3-1 1-16,-3 0-2 0,-3-7-1 0,-7-9 1 16,-4-4-2-16,-1 0-1 0,-2-1 0 15,-1-2-3-15,-2 0 4 0,0 2-3 16,1 0 4-16,-3 0 4 0,3 2 1 16,1-1 0-16,0 2 0 0,4 2-3 15,2 4-1-15,4 0 2 0,3 6-1 0,2 4-1 16,0-1-2-16,3 3-3 0,-1-2 0 15,1 2-2-15,0 0 2 16,0 0 1-16,3 7-1 0,6 7 2 16,3 2-1-16,0 0 1 0,4-1 0 0,-1 2 1 15,5 0-1-15,-1 2 4 0,2 3-2 16,2-1 2-16,-2 2-2 0,2-1-2 16,0 2-1-16,0 3 1 0,2 0 1 15,1 1-2-15,1 2 2 0,2 1-2 16,0 0 0-16,3 1 1 0,-2-1 0 0,1 1 0 15,-1 0 0-15,-1 0-1 0,0-2 1 16,0 1-5-16,-3-4 5 0,-2 0-1 16,-2 1 1-16,0-2 4 15,1-2-5-15,-4 0 7 0,2-2-5 0,-1-3-1 16,-3-2 1-16,-2-2-3 0,-6-4 2 16,3-3 0-16,-5-3-2 0,-4-2 1 15,1-1 1-15,-4-2 2 0,0 0 0 16,0 0 0-16,1 2 1 0,1-2-1 15,-2 0 1-15,0 1-1 0,1-1 0 16,-1 0-1-16,0 0 1 0,0 0 0 16,0 0-1-16,0 0-1 0,0 0 0 0,0 0-2 15,0 0 2-15,0 0-1 0,0 0-3 16,0 0 1-16,0 0-1 0,0 0-1 16,0 0 4-16,0 0 0 0,0 0 0 0,0 0 1 15,0 0-2-15,0 0-3 16,0 0 1-16,0 0-9 0,0 0-10 15,0 0-34-15,0 1-28 0,0-1-47 16,0 2-85-16</inkml:trace>
  <inkml:trace contextRef="#ctx0" brushRef="#br0" timeOffset="170547.5182">15300 15843 149 0,'0'0'35'0,"0"0"3"0,0 0-5 16,0 0-4-16,0 0-5 0,0 0-8 15,0 0 1-15,0 0 0 0,0 0 1 0,-8-5-2 16,8 5-2-16,-3 0-7 0,3 0-4 16,0 0-3-16,0 0 3 0,0 0 5 15,0 0-2-15,0 6 9 0,0 6-5 16,0 6 0-16,4 1 0 0,2 5-1 16,0-2-3-16,0 1-2 0,0 2 0 15,2 0-3-15,-1 1 3 0,1 0 0 16,0-1-2-16,2 0-1 0,-4-2-1 15,3-8-1-15,-3-1 1 0,-1-5 1 16,-2-5 0-16,0 1 2 0,-3-5 2 0,0 0 1 16,0 0 3-16,0 0 1 0,4 0 1 15,1-8-2-15,-2-1-4 0,0-7 0 16,-3-6-1-16,0 2 1 0,-5-10-1 16,-1 3 0-16,1 1-1 0,-4 0-1 15,0 1 0-15,2-3 0 0,-2 3-1 0,-2-2-5 16,2-1 3-16,-1 2-4 0,-1 1 6 15,2 3 0-15,0 1-1 16,2 5 2-16,1 3 0 0,3 3 0 0,-3 2-1 16,2-2 2-16,1 6-1 0,2 1 0 15,1 3 1-15,-2 0-1 0,2 0-2 16,0 0-1-16,-1-3 0 0,1 3-3 16,-2-2 1-16,2 2 0 0,0 0 2 15,0 0 1-15,0 0 1 0,0 0-1 16,6 6-1-16,0 2 2 0,4 1-1 0,-4-3 1 15,-2-3 2-15,3 2-2 16,-2-4 0-16,-1 1 0 0,5 3 0 0,-4-4 0 16,0 0 0-16,4 2 0 0,-5-3 1 15,0 0-2-15,8 2 1 0,-8-1 0 16,5 1 0-16,1 0 0 0,0 0 0 16,-1 0 0-16,0-1 0 0,0 5-1 15,0-6 0-15,0 1 0 0,2 2-1 16,0 0 1-16,-1-1 0 0,6 3-1 15,-6-2 1-15,4 3 0 0,1 0 0 0,-2-1 0 16,0 1 0-16,-2 0-1 0,1 2 1 16,-5-1 4-16,5 1-3 0,-6 0 5 15,1-2-6-15,-2 1 1 0,-3-4-2 16,1 0 2-16,-3-3 1 0,0 0 2 16,0 0 1-16,0 2 0 0,0 2 1 15,0-1-2-15,-5 3 1 0,-2-1-1 0,-3-4-3 16,1 3 1-16,-2-2-1 15,-5 3 1-15,6-1-1 0,-6 1-1 16,4 1 0-16,0 4-2 0,-3-1 1 0,5 4-3 16,-2 2 0-16,4 3-1 0,-3 4-3 15,1 3-8-15,2 4-18 0,-4 2-47 16,1 2-68-16,-3-1-134 0</inkml:trace>
  <inkml:trace contextRef="#ctx0" brushRef="#br0" timeOffset="172131.8622">14330 14702 195 0,'0'0'43'15,"0"0"-9"-15,0 0-4 0,0 0-2 16,0 0-5-16,0 0 0 0,0 0-5 16,0 0-7-16,0 0-4 0,0 0-5 15,-30-26 0-15,30 26-1 0,0 0 1 16,-3-1-2-16,3 1-2 0,0-2 2 15,0 2-2-15,0-1 1 0,0 1 1 16,0 0-1-16,0 0 2 0,0 0-1 0,0 0 1 16,0 0-1-16,0 0 0 0,0 0 1 15,0 0-2-15,0 0 2 0,0 0-1 16,3 0 0-16,0 3 3 0,1 0-2 16,2 3-1-16,-3-3 0 0,1 5 1 15,6 2-1-15,-5-2 1 0,3 4 0 0,1 0-1 16,0 2 1-16,-1 5-1 0,4 0 0 15,-3-1 0-15,0 2 0 0,0-2-1 16,1-1 0-16,-1 0 1 16,3-2-2-16,-5-7 3 0,2 3 0 0,-1-3-1 15,-1-2 1-15,1 1 0 0,-1-2 0 16,1 0 1-16,-5-4 0 0,2 2-1 16,-5-3 0-16,3 0 1 0,1 2-1 15,-1-1 2-15,3 2-2 0,-6-3 0 16,0 0 0-16,0 0 1 0,5 2-1 0,0 1 3 15,-2 0-2-15,4 3 0 0,-4-3-1 16,1 3 0-16,2 0 1 0,-2-3 0 16,-1 4-2-16,1-5 1 0,2 7 0 15,0-4-2-15,0 1 2 0,1 2 2 16,-4-5-3-16,3 3 3 0,-3-2-3 16,0-2 1-16,4 4-2 0,-4-3 1 15,4 4 1-15,0 0-1 0,-1-2 1 16,3 6-1-16,-2-5 0 0,3 5 1 15,-4-5-1-15,1 2 0 0,0-1 0 0,0 1 1 16,2 2-1-16,-3-4 2 0,4 5-2 16,-3-2 1-16,-1-3 4 0,3 5-4 15,1 0 4-15,-4-4-5 0,2 4 3 16,-2-4-2-16,1 1 1 0,0 3 4 16,-1-5-6-16,2 4 5 0,-4-2-3 0,3-1 1 15,-3 1-1-15,1-1 0 0,1 0-2 16,-2 2 0-16,0-1 0 15,-1 0 0-15,4 4 1 0,-4-2 0 16,3 3 2-16,-3-2 0 0,1-2 0 0,-1 2-1 16,-1-7-1-16,2 5 0 0,0-4-1 15,1 3 2-15,-1-1-3 0,-3-4 1 16,5 5-1-16,-3-5 0 0,2 4 1 16,0 0 0-16,-2-5 0 0,0 3-1 15,-3-5-1-15,0 0-1 0,0 0-2 0,1 2-3 16,1-1-3-16,-1 1 0 15,1-1-4-15,-1-1-7 0,1 2-17 16,-1-2-14-16,1 1-22 0,-1-1-13 16,-1 0-26-16</inkml:trace>
  <inkml:trace contextRef="#ctx0" brushRef="#br0" timeOffset="172424.9715">15052 15570 316 0,'0'0'40'0,"0"0"-15"0,0 0-14 0,0 0-7 16,0 0-4-16,0 0-4 0,0 0 3 16,0 0-2-16,0 0-3 0,1 27-3 15,6-15-7-15,1-1-11 0,-2-1-28 16,3 4-27-16,-1-4-75 0</inkml:trace>
  <inkml:trace contextRef="#ctx0" brushRef="#br0" timeOffset="174375.7123">16318 16030 456 0,'0'0'54'0,"0"0"-21"0,0 0-8 0,0 0-7 16,0 0-5-16,0 0-4 0,0 0-3 16,0 0-4-16,0 0-2 0,-46-18-2 15,45 17-1-15,1 1 2 0,0 0 0 16,0 6 0-16,7 6 2 0,2 6-1 15,1-1-1-15,1 1 2 0,1 2-2 0,-2 0 0 16,3 2 0-16,-3-3 1 0,-1-1-2 16,4-1 2-16,-6-6 0 0,0 2-1 15,-2-6 1-15,-1 1 3 0,3 1-5 16,-5-6 2-16,1 2 0 0,-3-5-2 16,0 0 3-16,0 0 2 0,1 1-1 0,-1 0 2 15,1-1-1-15,-1 0 0 16,0 0 1-16,-7-5 2 0,-6-9 4 15,-3-5-1-15,-1-5 2 0,-1 2-2 16,1-4 0-16,-1 0-3 0,2-1 0 0,-2 1-1 16,5 0-3-16,0 2 0 0,2 0 1 15,3 1-3-15,1 7 1 0,6-1-1 16,-1 5 0-16,2-1-2 0,0 0-4 16,0 2 6-16,3-4-8 0,6 4 6 15,4-2 2-15,1 3-2 0,-2 4 1 0,4 2 0 16,0 2-1-16,4 2 1 15,4 0-1-15,-3 0-1 0,1 3 2 16,-4 3-1-16,0 2 6 0,-3 3-5 16,-1 2 5-16,-3 1-5 0,-4 3 0 0,-2-5 1 15,-2 4 0-15,-3 4-1 0,0 1 1 16,-8 6 0-16,-3-2 0 0,-1-2 2 16,-2-4-2-16,-1 1 2 0,1-5-1 15,2-3 1-15,2-4 0 0,4-2 2 16,2-3-2-16,0 0-1 0,4-3-1 0,-2 0-1 15,2 0 1-15,-1 0-2 0,-2 0-1 16,3 2 0-16,0-2 0 0,0 1 0 16,0 3 2-16,6 0 1 0,7 2-1 15,3 2 2-15,2-4-1 0,1-1 0 16,3 0 0-16,1 0-1 0,2-1-1 16,-1 1 2-16,2 0-3 0,0 1 0 15,3 3-4-15,0-3-2 0,0 0-4 16,1 0-10-16,2-4-13 0,0 0-13 15,0-2-22-15,0-4-13 0,-2-3-16 0,-2 0 6 16,-4-5 4-16,-4 3 12 0</inkml:trace>
  <inkml:trace contextRef="#ctx0" brushRef="#br0" timeOffset="175134.0189">16924 16047 215 0,'0'0'79'0,"0"0"-3"0,0 0-13 15,0 0-10-15,0 0-10 16,0 0-10-16,0 0-5 0,0 0-3 15,0 0-6-15,0 0-3 0,-53-41-2 16,51 40-5-16,1 1-2 0,-1 0-2 0,1 0-3 16,1 0 1-16,-3 0-2 0,3 0-1 15,0 0 0-15,0 0 0 0,0 7 0 16,7 6 0-16,-1 3 2 0,2-1-2 16,-3 2-2-16,4 1 2 0,-3 2-1 15,1 0 1-15,-1 0 0 0,0-2-1 0,1 0 0 16,-3-4-1-16,0-1 1 0,-1-4-1 15,0 2 1-15,0-4 1 16,-1-2 0-16,-1 0 0 0,-1-5 1 16,0 0 1-16,0 0 0 0,0 0 0 0,0 0-1 15,0 0 2-15,-6-6-3 0,-4-5 3 16,-4-5-2-16,2-1 0 0,2-2 1 16,0 3 0-16,3 2 0 0,-1-1 3 15,2-2-3-15,0 1 1 0,-3-4-2 16,4 5-2-16,1 0 2 0,2 4 0 0,1-2 0 15,1 3-1-15,0-4 0 0,0 2 0 16,0 2-1-16,0 1 2 0,3-1-1 16,1 2-2-16,1 1 1 0,1 0 0 15,2 1-1-15,-1-1 2 0,4 3-1 16,3-2 0-16,-4 3 2 0,7-2-3 16,-2 0 0-16,-5 3 2 0,1-2-1 15,-2 4 0-15,-3 0 0 0,5 0 0 16,0 0 0-16,-4 4 1 0,2 6 0 15,-2 4 0-15,0 7 0 0,-7 2-1 0,0 3 1 16,0 2 0-16,0 2 0 0,0 0-2 16,-4-1 3-16,-2-4-4 0,0 0 4 15,2-9-1-15,1-5 1 0,-1-2 1 16,2-5 0-16,-1-1 2 0,2 2 0 16,1-5-3-16,-5 0 0 0,-3-6-2 15,1-6 1-15,-1-2 0 0,5-2 1 16,3-3 1-16,0-2-2 0,5-3 0 15,5 4 0-15,1 2-1 0,1 4 2 16,-3 5-2-16,4 2 1 0,1 2 0 0,-1 3-1 16,5 2 0-16,0 0 0 0,0 3 1 15,5 5-2-15,-3 3 0 0,-4 1 2 16,0 2-2-16,-4 2 1 0,-1 2 0 16,-4 2 1-16,-2 0 1 0,-5 0-1 15,0 1-3-15,0 0 3 0,-9-1-2 0,-2 0 0 16,-3-2-1-16,-3-1-11 0,0-3-11 15,-5-1-10-15,0-3-5 16,8-5-7-16,-5-5-35 0,9 0-46 16,-2-5-127-16</inkml:trace>
  <inkml:trace contextRef="#ctx0" brushRef="#br0" timeOffset="175277.2988">17131 16126 575 0,'0'0'47'0,"0"0"-16"16,0 0-14-16,0 0-13 0,0 0-9 16,0 0-8-16,0 0-20 0,0 0-112 15,0 0-151-15</inkml:trace>
  <inkml:trace contextRef="#ctx0" brushRef="#br0" timeOffset="176615.2707">22274 12630 482 0,'0'0'46'0,"0"0"-17"0,0 0-11 15,0 0-7-15,0 0-3 0,0 0-4 16,0 0-1-16,0 0-3 0,-29-6 1 16,29 6-2-16,0 0 1 0,0 0 0 15,0 0-1-15,1 11 1 0,7 2 0 0,3 4 0 16,-1 0 2-16,1-1-2 0,-2 0-1 15,0-1 1-15,1 2 0 16,-4-6 0-16,-1 1 1 0,-2-3-1 16,0 0 0-16,2 0 1 0,-4-5-1 0,1 7 0 15,-1-7 1-15,1 1-1 0,0 2 3 16,-2-7 0-16,0 0 8 0,0 0 2 16,0 0 1-16,0 1-1 0,0-1-5 15,-13-5-3-15,0-4 0 0,-5-5 0 16,1-4-2-16,2 0 1 0,1-3-2 0,0-2 0 15,4-1 0-15,-1-2 0 0,3 0 0 16,1 0-1-16,3 2 0 0,-1 6-5 16,4 0 4-16,1 4-4 15,0 0 3-15,0-4 1 0,4 3-1 0,5-2 2 16,1 2-2-16,4 4-1 0,3 1 1 16,0 2-1-16,4 1 0 0,0 2 1 15,2 3 0-15,1 1 0 0,-1 1 1 16,1 0-2-16,-3 0 0 0,0 4-1 15,-5 4 1-15,-2 3 1 0,-5-4 0 0,-2 4 0 16,-4 4 1-16,-3 4 5 0,0 3-5 16,-4 3 5-16,-10-4-3 0,-3 0-2 15,-2-3 0-15,-2-1 1 0,-2-4 1 16,0-2 0-16,2-2 3 0,4-4-3 16,1-2 1-16,3 0 0 0,7-3 0 15,0 1 1-15,0-1-2 0,-1 0 0 16,2 0-1-16,0 0-1 0,5 0 1 15,-1 0-2-15,1 0-1 0,0 0 1 16,0 0-1-16,0 0 0 0,0 0 2 0,4 0 0 16,10 0-1-16,5 0 0 0,0 0-1 15,5 5 1-15,-1 1 1 0,-2 1-1 16,-1 1 2-16,-1-2-1 0,3 2-2 16,-1-2 2-16,0 0-2 0,3 2-1 15,1-4 0-15,1 2-4 0,1-3-5 0,2 0-5 16,-1 0-6-16,-2-1-12 0,0 2-17 15,-7-4-40-15,1 2-34 16,-7-2-69-16</inkml:trace>
  <inkml:trace contextRef="#ctx0" brushRef="#br0" timeOffset="177364.254">22853 12618 475 0,'0'0'37'0,"0"0"-18"15,0 0-8-15,0 0-2 0,0 0-3 0,0 0-1 16,0 0 1-16,0 0-4 0,0 0 0 16,0 0-1-16,-20-54 0 0,19 52 0 15,1 2-1-15,0 0 2 0,0-1 1 16,0 1 3-16,-2-2-2 0,2 2 1 16,0 0 0-16,-1 0 1 0,-1 0-1 15,1 3-1-15,-1 9-2 0,0 5-1 16,-1 1 0-16,0 5-1 0,0 1 2 15,0 0-3-15,0 2 2 0,-1 0-1 16,2-1 1-16,1-7-1 0,1-2 0 0,-1-3-1 16,1-8 1-16,0 3-1 0,0-8 1 15,0 0 0-15,0 0 2 0,0 2 0 16,0-1 3-16,-2 1 9 0,2-1 4 16,0 1-1-16,-1-2-2 0,-1 0-9 15,1-8-6-15,-2-7 3 0,0-7-1 0,0 0 0 16,0-3 2-16,1 0-2 0,-1-1 0 15,1 0 1-15,1 8-1 16,1 0 0-16,0 6 1 0,0-2 0 16,0 2 0-16,0 6-1 0,0 1 0 0,0-1-2 15,0 2 0-15,3-4-6 0,3-1 5 16,2 4-4-16,-1-1 4 0,3 5 6 16,5 1-5-16,0 0 4 0,4 7-5 15,0 4 0-15,-3 1 0 0,1 4 0 16,-1 0 1-16,2 4 0 0,-4 1 0 0,2 2 0 15,-1 1 0-15,-3 0 0 0,0 0 0 16,1 1 0-16,-4-3-2 0,1-3 2 16,-3-1 0-16,3-3 0 0,-4-3 2 15,0-1-4-15,-2-4 1 0,3 1-2 16,-3 0 1-16,-1-5-1 0,0 1-1 16,-3-4-1-16,0 0-1 0,0 0-4 15,0 0-5-15,0 0-7 0,0-5-9 16,-4-6-11-16,-7-4-10 0,-4-4-26 15,-1 2-22-15,-3 2-16 0,-1 2-19 0</inkml:trace>
  <inkml:trace contextRef="#ctx0" brushRef="#br0" timeOffset="177528.9237">22811 12772 358 0,'0'0'81'0,"0"0"-19"0,0 0-20 16,0 0-11-16,0 0-8 0,0 0-6 15,0 0-4-15,0 0-6 0,0 0-4 16,0 0-1-16,96-69-1 0,-69 56-2 0,2 1-3 16,3 1-7-16,0-1-31 0,0 1-60 15,-1 0-126-15</inkml:trace>
  <inkml:trace contextRef="#ctx0" brushRef="#br0" timeOffset="177741.1388">23501 12594 729 0,'0'0'19'15,"0"0"-8"-15,0 0-5 0,0 0-4 16,0 0-3-16,0 0-1 0,0 0-7 0,0 0-23 15,0 0-77-15,-7 2-211 0</inkml:trace>
  <inkml:trace contextRef="#ctx0" brushRef="#br0" timeOffset="185856.4998">13868 15548 141 0,'0'0'34'0,"0"0"-2"0,0 0-1 16,0 0-2-16,0 0-2 0,0 0 0 16,0 0-4-16,0 0-4 0,0 0-1 15,-8 0-2-15,7 0-3 0,1 0 0 16,-2 0-4-16,2 0-1 0,0 0 0 16,0 0-5-16,-1 0 2 0,1 0-2 0,0 0-2 15,0 0 1-15,0 0 1 16,-2 0-1-16,2 0 2 0,0 0 4 0,0 0 0 15,0 0 2-15,0 0 0 16,0 0 0-16,0 0 1 0,0 0-3 0,0 0-1 16,0 0-2-16,0 0-2 0,0-1-4 15,0-1-5-15,0-6 0 0,0 2-2 16,0-6 6-16,0 0 0 0,0 0 1 16,2 0 1-16,1 1-1 0,0 0-3 15,1 2 4-15,-1 2-2 0,-3 2-1 0,4 2-1 16,0 0-3-16,-1 0 0 0,0 0 1 15,3-3 3-15,-3 4 1 0,7 0 2 16,2-2-6-16,-2 3 1 16,3 1 0-16,-2 0 1 0,1 0 1 0,-1 0 5 15,0 0-4-15,-4 6 4 0,0 6 1 16,-1-3 0-16,-3 9 3 0,-3 4 0 16,0 0 0-16,-6 9-2 0,-4-1-2 15,1 2 1-15,-1-2-1 0,-4 2 1 16,-1-2-1-16,2-1 3 0,-1-3-3 0,4-7-1 15,1-6-2-15,6-4 1 0,2-4-1 16,-1-1-1-16,2-4 0 0,0 0 0 16,0 0 1-16,0 0 4 15,0 0-1-15,0 0 0 0,0 0 1 0,6 0-1 16,8 0 1-16,4-6 0 0,3-3-2 16,-1 4-1-16,-6-5 0 0,-3 2-1 15,-1 4-5-15,-1-1-5 0,0-1-12 16,1 1-13-16,-2 1-24 0,1 0-28 15,0 0-28-15,1 1-38 0</inkml:trace>
  <inkml:trace contextRef="#ctx0" brushRef="#br0" timeOffset="186583.8725">14270 15518 222 0,'0'0'35'0,"0"0"-13"15,0 0-7-15,0 0-4 0,0 0-1 0,0 0 1 16,0 0 0-16,0 0 1 0,0 0 2 15,0 0-5-15,9-8-1 16,-4 16-1-16,-2 1-3 0,1 6 1 0,1 3-4 16,-4 0 1-16,3 6-1 0,-1 1 2 15,-3-2-1-15,0-1 1 0,0 0 2 16,-3-1-1-16,-4 1 3 0,-3 0-1 16,-3-1-3-16,-2 0 2 0,0 0 3 15,-1-4-4-15,-2-1 8 0,1-1-5 16,-2-5 6-16,2-1 2 0,-5-1 2 0,9-4-1 15,-4-1-4-15,-3-3 0 0,-2 0-1 16,-7-3 1-16,3-3 0 0,1-3-3 16,2-1-1-16,0-3-3 15,3 1-8-15,-2-1 4 0,3-1-7 0,3 1 7 16,-1 1-1-16,2-3 2 0,1 3-1 16,1-4-2-16,0-1-3 0,-1 0 2 15,0-4 0-15,0-1 1 0,-2-3 3 16,3-2-2-16,2-2 1 0,-1 0 0 15,2-2-2-15,1 4 0 0,2 0 1 0,0 0 0 16,4 1-1-16,3 0 0 0,0 0 0 16,7 2-1-16,2 0 2 0,4 0-2 15,3 1 0-15,0 1-1 0,4 1 2 16,0 1-4-16,-1 4-2 0,4 2 5 16,0 2-7-16,2 6 8 0,-3 1 0 15,2 5-1-15,2 0 0 0,3 8 1 16,-3 3 4-16,1 2-5 0,-2 2 6 15,0 4-4-15,-1 1-2 0,-1 1 4 16,-2 1-2-16,0 2 0 0,1-1 0 0,-6 2 1 16,4-3-1-16,-3 0 0 0,-5 1 0 15,1-2 0-15,-3 0 1 0,-3 2-1 16,-4 3-1-16,-3 1 1 0,0 2-3 16,-10 3-2-16,-1 1-7 0,-2 2-11 15,-3-2-38-15,1 5-48 0,-2-3-60 0</inkml:trace>
  <inkml:trace contextRef="#ctx0" brushRef="#br0" timeOffset="189884.8061">16952 16547 138 0,'0'0'39'0,"0"0"-3"0,0 0-5 15,0 0-6-15,0 0-2 0,0 0-1 16,0 0-5-16,0 0 0 0,0 0-5 0,-4 0-4 15,2 0-3-15,2 0-3 0,-1 0-2 16,1-2 0-16,-2 2-1 0,2 0 1 16,-1 0-1-16,1 0 1 0,-2 0 0 15,2 0 1-15,0 0-1 0,0 0 0 16,0 0-1-16,-1 0-1 0,1 0 4 0,0 0-2 16,0 0 1-16,0 2 0 15,0-2 0-15,0 1-1 0,0-1 2 16,0 1-2-16,0-1-7 0,-2 2 2 15,2-2-1-15,0 1-10 0,0 1-2 0,-1 0-21 16,1-1-9-16,0 1-23 0,0 4-12 16</inkml:trace>
  <inkml:trace contextRef="#ctx0" brushRef="#br0" timeOffset="190705.1497">12051 14176 104 0,'0'0'18'0,"0"0"3"0,0 0-2 0,0 0 1 15,0 0-2-15,0 0 0 0,0 0 1 0,0 0-1 16,-36-5-2-16,36 5-3 0,-1 0-3 15,-1 0-3-15,1 0 0 0,-1 0-3 16,1-2-2-16,-1 2-2 16,1 0-1-16,-1 0 0 0,1 0-1 0,-1 0 0 15,1 0 0-15,1 0-3 0,-3 0-3 16,3 0-3-16,0 0-2 0,0 0-3 16,0 2-3-16,0 0-3 0,0 4-7 15,0-2-6-15,0 6-26 0</inkml:trace>
  <inkml:trace contextRef="#ctx0" brushRef="#br0" timeOffset="192390.0172">16767 14966 33 0,'0'0'4'16,"0"0"0"-16,0 0-1 0,0 0 0 15,0 0-1-15,0 0-1 0,0 0 2 16,0 0 0-16,0 0 2 0,-10 5 2 0,8-5 0 15,2 0-2-15,-1 0 0 0,1 0-3 16,-2 0 0-16,1 0 1 0,-1 0-2 16,1 0 0-16,-1 0 0 0,2-2-1 15,-1 1 4-15,1-1-4 0,-3 1-2 16,3-1-1-16,0 1 1 0,0 0-2 16,-1 1 3-16,1-2 0 0,-2 2 0 15,2-2 1-15,-2 2-1 0,2-1 2 16,0 1-2-16,-2-2 1 0,2 2-4 15,0 0-2-15,-1 0-2 0,1 0 1 0,0 0 1 16,-2 0 1-16,2 0-1 0,0 0-10 16,-1 0-5-16</inkml:trace>
  <inkml:trace contextRef="#ctx0" brushRef="#br0" timeOffset="192862.6605">16555 15011 95 0,'0'0'24'0,"0"0"-2"0,0 0-5 16,0 0-2-16,0 0-5 0,0 0-1 0,0 0-5 15,0 0 0-15,0 0-3 0,0 0 0 16,6-17 2-16,8 11-3 0,3-3-2 16,0 1 4-16,3 0-1 0,2-1 2 15,0 0 3-15,1-3 0 0,3-2 1 16,1-1-1-16,2-3-1 0,2 1 0 0,0-1-1 15,0 0 1-15,1 1-1 0,-2 2-1 16,0 0-2-16,1-1-1 0,-4 4 1 16,-1 1-1-16,-4 0 2 0,0 0-2 15,-8 5-2-15,1-1 2 0,-7 3-2 16,1 0 0-16,1 0-1 0,-6 2 0 16,1 0-1-16,-5 2 1 0,0-1-1 15,0 1 2-15,1 0-3 0,1-2-4 16,-1 2-4-16,-1 0-7 0,2 0-6 15,-2 0-3-15,0 0-8 0,0 0-12 0</inkml:trace>
  <inkml:trace contextRef="#ctx0" brushRef="#br0" timeOffset="193263.8748">16543 15168 124 0,'0'0'32'16,"0"0"-4"-16,0 0-5 0,0 0-6 15,0 0-4-15,0 0-2 0,0 0 1 0,0 0 1 16,0 0 0-16,26-42 0 0,-6 29-2 15,-1 4-1-15,4-2-2 16,1 0-1-16,1-1-1 0,0-2 3 16,1-3 1-16,0-1 1 0,1-2-2 0,2-2-3 15,3-3-3-15,1 1 0 0,2 0 1 16,-2 0-4-16,2 1 2 0,-2 1-1 16,0 3-1-16,-5 1 0 0,-2 1-1 15,-3 3-1-15,-3 2 0 0,-7 5-2 16,-5 2 1-16,-3 3-3 0,-5 2-1 0,0-1-2 15,0 1-1-15,0 0-3 0,3 0-3 16,-3 0-11-16,0 10-19 0,-3 7-24 16,-8 6-34-16</inkml:trace>
  <inkml:trace contextRef="#ctx0" brushRef="#br0" timeOffset="193647.7125">16561 15182 186 0,'0'0'51'0,"0"0"-4"15,0 0-11-15,0 0-11 0,0 0-7 16,0 0-8-16,0 0-4 0,0 0-2 15,0 0 0-15,0 0 0 0,35-61 1 16,-15 51-1-16,1-1 2 0,2-1 1 0,1 0 1 16,-2-2 1-16,1-1 1 0,2 0-3 15,-2-1-2-15,1 0-1 0,-2-1-1 16,3-1 0-16,-2 0-2 0,0 1 1 16,0-1-1-16,2 1 0 0,-1 2 1 15,1-1 0-15,1 2 0 0,-4-2-2 0,1 4 0 16,-3 2-1-16,-7 2-1 15,1 1 0-15,-5 3-3 0,-4 1-1 16,3 0-2-16,-3 2-3 0,0-1-5 16,0 1-8-16,-5 1-36 0,2 0-44 0,3 1-121 15</inkml:trace>
  <inkml:trace contextRef="#ctx0" brushRef="#br0" timeOffset="227424.0072">20901 10779 60 0,'0'0'14'15,"0"0"4"-15,0 0 3 0,0 0-1 0,0 0 2 16,0 0-4-16,0 0-4 15,0 0-2-15,0 0 0 0,-27-33-4 16,22 29 0-16,2 3-1 0,-4-1-2 0,3 2 0 16,-8-2-3-16,1 2 0 0,1 0 1 15,-2 0 0-15,1 0 0 0,-1 0 1 16,2 2 6-16,-2 0 3 0,6-1 3 16,-4 1 3-16,4-2-5 0,-1 0-3 15,-4 0-2-15,5 0-5 0,0 0-1 0,-8 0 0 16,8 0-2-16,0 0 0 0,0 0-1 15,-1 0 1-15,1 0-1 0,0 0-1 16,-4 3 0-16,5-2 0 16,0 1-5-16,-3 3 4 0,2 3 0 0,-6 4 4 15,-1 4 1-15,0-1-1 0,-3 2 1 16,3-1-3-16,-1-1 0 0,2 2 0 16,-1-2 0-16,3 2 1 0,-2-1 1 15,1 0-1-15,1-1 2 0,3-3-1 16,-2-1-2-16,0 1 3 0,3-3 1 0,-2 3-1 15,-2 0 1-15,3 0-3 0,-4 4 0 16,1-1 1-16,3 0 0 0,0 0 2 16,-1 1 0-16,3-6 0 0,-1 3-2 15,0 4 0-15,2 0 4 0,-2 6-4 16,2-2 4-16,-1 0-4 0,1-1-1 16,1 0 3-16,0 0-3 0,0-5 1 15,1 2-1-15,0-1 0 0,-1-4-1 16,2 8 0-16,-1-8 0 0,1 3-1 15,-1 4 1-15,2-6 3 0,0 7-2 0,0-3 0 16,0-6-1-16,0 6 0 0,5-3-1 16,-2-4 2-16,2 3 0 0,1 1 1 15,4-1 2-15,0 4 0 0,1-2 0 16,0-3 1-16,-1 1-3 0,2-3 0 16,1 1-1-16,-2-2 2 0,2 3 0 15,-1-1-1-15,0-2-1 0,2 1 0 16,-2 0-2-16,2 0 2 0,-1-1-2 15,3 0 0-15,-2 0 2 0,4 1-2 16,-1-2 3-16,3 2 1 0,2-1-2 0,0-3 0 16,-1 0 0-16,2-2 1 0,-2-1 0 15,1 1-1-15,-1-1 1 0,1-2 0 16,0-1-2-16,1 0 2 0,1 0-1 16,-1 0 0-16,2 0 2 0,1-3-3 15,2-2 0-15,0 1 0 0,0-2 0 0,-1 1 2 16,1-2 1-16,-2 1-3 15,-3-2 1-15,2 1-1 0,-4-3-1 0,-2 0 2 16,1 1 1-16,-1-4-1 16,-1 1 2-16,2-1 0 0,-3-4-2 0,2-3 0 15,-2-1 1-15,-2-2-1 0,0-1 0 16,-1-3 0-16,-3-1 0 0,2 1 0 16,-3 0 2-16,-1-1-2 0,1 2-1 15,-4 2 0-15,0 1 2 0,-2 1-1 16,-1 6 2-16,-1-1-2 0,0 4 1 0,-2-2-1 15,0-6-1-15,0 3 3 0,0-7-3 16,-4 10 3-16,0 0-4 0,-2 0 4 16,0 1-1-16,-3-4 1 15,-1 3-1-15,2-2 0 0,-1-1-1 0,-3 0 0 16,1-4-1-16,-1 1 1 0,-4 0 0 16,2-2 0-16,-4-1 1 0,0-1-1 15,2 0 0-15,-1-1 1 0,2-1 0 16,1 4 5-16,2-2-1 0,-1 1 0 15,-2 3-2-15,2 2-3 0,-1-1-1 0,-1 6-4 16,0 0 0-16,0 5-2 0,2 3-4 16,-4 3-2-16,-6 3-4 0,-6 0-12 15,-12 11-17-15,-2 3-19 0,-2 6-25 16,0 5-13-16,2 0-42 0</inkml:trace>
  <inkml:trace contextRef="#ctx0" brushRef="#br0" timeOffset="252272.5874">6630 13473 44 0,'0'0'12'0,"0"0"8"0,0 0 3 16,0 0 6-16,0 0 0 0,0 0-9 15,0 0-7-15,0 0-2 0,0 0 0 16,-6-9-2-16,5 7-3 0,1 2-4 16,-2-1 0-16,2 1-4 0,0-2 4 15,0 2-1-15,0 0 1 0,-1 0 2 0,1 0-1 16,0 0 2-16,0 0-2 0,0 0 5 15,0 0 2-15,0 0 1 16,0 0-1-16,0 0 3 0,-2 0-6 16,2 0 1-16,0 0-1 0,0 0-2 0,0 0 1 15,0 0-2-15,0 0 3 0,0 0-1 16,0 2 0-16,0-2 0 0,0 0-3 16,0 0 2-16,0 1 0 0,0-1 2 15,0 2 1-15,0-2-2 0,0 1-3 16,0-1 2-16,0 3-2 0,0-3 1 0,0 7 1 15,2-2-1-15,-1 0-1 0,1 6 2 16,-1-7-3-16,-1 1 3 0,3-1 0 16,-3-1-1-16,0 3-1 15,3-2 0-15,-3 0-3 0,0-4 2 0,3 3 1 16,-2 1-1-16,1 0 2 0,2 0-1 16,-4-4 0-16,1 4-1 0,2 1 0 15,-1-3 1-15,2 5-2 0,-1-3 0 16,-3-2 0-16,6 6-1 0,-3-5 0 15,-2 0 0-15,5 5-1 0,-3-5 1 0,-2 0 0 16,5 4 1-16,-3-4 2 0,3 5-3 16,-2 0 0-16,-1-1-1 0,4 1 0 15,-3-1 2-15,1 2 0 0,-1-2-1 16,-1 0 1-16,-1-2-1 0,2 2-1 16,-4-3 1-16,3 1 0 0,2 3 0 15,-3-4 0-15,-1 0 0 0,2 0 0 16,-1-1 0-16,-1 0 0 0,1 0 1 15,-1 2-1-15,-1-5 0 0,3 3 0 16,0 0 1-16,-3 0-1 0,4 1 0 0,-2-1 0 16,1 2-1-16,-1-2 2 0,3 5-1 15,-4-4 0-15,2-1 0 0,0 5 0 16,1-3-1-16,-2-3 1 0,1 3 0 16,-2-3 2-16,2 3-3 0,3 1 1 15,-2 1 0-15,-4-3-1 0,6 4 1 0,-3-4 0 16,0 3 0-16,1 0 0 0,-2-5-1 15,2 7 1-15,-1-5-1 16,-3-1 1-16,7 4 0 0,-4-3-1 16,-2-1 6-16,4 5-6 0,-4-4 6 0,2 0-5 15,0 0 0-15,-3 0-2 0,4-1 0 16,-2 0 0-16,2 2 0 0,-4-5-1 16,0 0-1-16,0 0 2 0,4 5 1 15,-1-3 0-15,0 1 1 0,0 0-1 16,0 1 0-16,0-1 0 0,3 3 0 0,2 0-1 15,-2 0-2-15,0 0-5 0,0 0-10 16,-2 0-7-16,3 0-14 0,2 3-20 16,-3-3-17-16,1 5-14 15,3-4-32-15</inkml:trace>
  <inkml:trace contextRef="#ctx0" brushRef="#br0" timeOffset="253211.2372">7139 14233 107 0,'0'0'29'0,"0"0"2"0,0 0-2 15,0 0 2-15,0 0-3 0,0 0-4 16,0 0-4-16,0 0-3 0,0 0-3 0,0 0 2 16,0-1 1-16,0 1-2 0,0-2-2 15,0 2 0-15,-2 0-6 0,2 0-3 16,0 0-2-16,0 0-3 0,0 0-1 16,0 0-4-16,0 0 3 0,0 0 0 15,0 0 1-15,0 0 4 0,0 2-4 16,0 4 4-16,0 6-2 0,0-1 0 0,3-1 0 15,0 2-3-15,0-2 1 0,0 5 1 16,0-8-1-16,4 7 4 0,-3-5-1 16,1-2 0-16,-2 3-1 0,1-2 0 15,-1 0-1-15,3 0 2 0,-2 0 0 16,-2-5 0-16,3 4 2 0,-2-4-3 16,-3 0 0-16,3 2-1 0,-3-5 1 15,0 0 0-15,0 0 0 0,3 1 0 16,-2 1 0-16,1 0 1 0,-2-1-1 15,1 0 0-15,-1-1-3 0,2 3 2 0,-2-3 0 16,1 1 2-16,-1 0 0 0,2 0-1 16,-2 1 0-16,1 0 0 15,-1-1 0-15,2 0 0 0,-2 1 2 0,1 0-2 16,1-1 1-16,-1 1-1 0,3 3-3 16,-1-1 5-16,-2 0-2 0,2 1 0 15,-1-2 1-15,1 0-2 0,0 0-1 16,1 4 2-16,-1-5-1 0,0 1 0 15,2 0 1-15,-5-3 0 0,0 0-1 16,0 0 1-16,2 1-1 0,-1-1-1 0,1 2-1 16,-1 0 0-16,1-1 1 0,2 4-1 15,-1-2-1-15,0 0 1 0,1 0-1 16,-2-1-2-16,1 2-4 0,1-1-3 16,-1 0 1-16,-2 0 5 0,2 0-1 15,-3-1 7-15,3 3-2 0,-3-5-2 0,3 4-1 16,0-1 2-16,-2 0-1 0,4 5 2 15,-2-6 5-15,2 5-2 16,-2 0 1-16,3 1-1 0,-3-1 5 16,-2-4-7-16,4 5 4 0,-4-3-7 0,1-2-1 15,-1 1 0-15,-1-4-1 0,0 0 0 16,0 0 0-16,3 1 0 0,-3 1 2 16,3 0 0-16,-3-2-3 0,0 3-12 15,4-2-8-15,-4-1-9 0,1 2-8 16,-1-2-21-16</inkml:trace>
  <inkml:trace contextRef="#ctx0" brushRef="#br0" timeOffset="253455.2275">7395 14651 387 0,'0'0'44'15,"0"0"-18"-15,0 0-17 0,0 0-8 16,0 0-5-16,0 0-2 0,0 0-4 16,0 0-8-16,0 0-12 0,0 17-42 0,0-5-40 15,0 0-103-15</inkml:trace>
  <inkml:trace contextRef="#ctx0" brushRef="#br0" timeOffset="255743.2587">7577 14832 116 0,'0'0'40'0,"0"0"5"16,0 0 2-16,0 0-2 0,0 0-4 16,0 0-2-16,0 0-2 0,0 0-7 15,0 0-4-15,-71-49-4 0,65 41 0 16,2 5-2-16,0-4 0 0,1 4-3 15,0-1-4-15,0 1-3 0,3 3-3 0,-3-4-1 16,3 0 2-16,-3-1-3 0,2 2-1 16,1 3 1-16,-2-2-2 0,2 2 3 15,-1-1-1-15,1-1 0 0,-2 1 1 16,2-1 0-16,-1 1-2 0,1-1 0 16,-3 2-1-16,3-1-1 0,-1 1 0 0,1-2-2 15,-2 2-2-15,2-2 0 0,0 2-2 16,0 0-2-16,0 0 2 15,0 0 1-15,0 0 2 0,2 7 1 16,6 5 0-16,4 4 0 0,0 1 1 0,2 1-1 16,-1 2 0-16,3 1-1 0,0 2 1 15,1 3-1-15,3 2 1 0,1 0-2 16,0 2 1-16,1 1 1 0,0 1 0 16,-2-1 0-16,0 1 0 0,-1-2 0 15,0-1-2-15,-6-4 6 0,4 0-5 16,-5 0 6-16,2-2-2 0,-4 0-3 15,2-2 2-15,-2-3-2 0,-1 0-1 16,-2-6 0-16,-1 1 1 0,-1-6-1 16,-3-5 1-16,1 4 0 0,-2-3 0 0,2 0 0 15,0 0 0-15,0 0-1 0,-3-3 0 16,0 0 1-16,0 0-2 0,0 2 1 16,3-2 1-16,-2 1-1 0,-1-1 0 15,2 0 0-15,-2 1-3 0,1-1-1 16,-1 0-4-16,2 2-5 0,-2-2-9 0,0 0-19 15,1 0-27-15,-1 0-39 0,0 0-32 16</inkml:trace>
  <inkml:trace contextRef="#ctx0" brushRef="#br0" timeOffset="256588.6958">7460 14670 167 0,'0'0'46'16,"0"0"-2"-16,0 0-2 0,0 0-3 0,0 0-2 16,0 0-5-16,0 0-2 0,0 0-9 15,0 0-6-15,0 0-4 0,-27-37-4 16,25 35-5-16,2 2-3 0,-1 0 1 16,1 0-2-16,-2 0 2 0,1 0 1 15,1 5-1-15,-2 7 2 0,2 10 0 0,0 0 0 16,0 5 1-16,0 1-2 0,3 0 0 15,0-1-2-15,0 4 3 16,4 0-1-16,-3-3 2 0,-1 1 2 16,2-2-1-16,-4-9 0 0,2-1-1 0,-3-6-1 15,3-7-2-15,-3 2 3 0,0-6-2 16,0 0 1-16,0 0 4 0,3 2 2 16,-3 0 5-16,1-2-1 0,-1 0-2 15,2 0-3-15,2-13-6 0,-3-6 0 16,2-7 0-16,-3-2 3 0,0 3-2 0,0-3 1 15,-1 3-1-15,-2-3 1 0,-3 2-3 16,2 1 2-16,1-1-1 16,2 3 0-16,-2 8 0 0,0-2 0 15,1 5-1-15,1 0 1 0,-1 0-1 0,1 0 0 16,-1-1 0-16,2 8 0 0,-1-6-1 16,1 5 2-16,0-1-1 0,0 3 1 15,0 4-1-15,-4-1 0 0,4 1-2 16,0 0 0-16,0-2 0 0,0 2-1 15,0 0 2-15,0 0 1 0,0 0 2 0,7 6-2 16,-1 2 3-16,1 2-3 0,-1-3 1 16,1-2-1-16,0 3 0 0,-1-3 1 15,3 0-1-15,1 0 2 16,0 0-2-16,0-2 1 0,7 0-2 0,-5-2 1 16,7 1 1-16,0-1-1 0,-1-1 1 15,1 0-1-15,-1 2 0 0,-1 0 0 0,-7-1-1 16,6 3-1-16,-9-1 1 15,2 2 0-15,-2 1 0 0,0 2 2 16,-4 1-1-16,0 0 2 0,-3 6 0 0,0 0-2 16,-6 5 2-16,-7-2-1 0,-3 1 0 15,-2 0 0-15,-4 1-1 0,0 0 0 16,-1-1 0-16,0 0 0 0,0-1 0 16,5 0-2-16,0-1-2 0,3-7-11 15,9-2-20-15,2-5-54 0,4-3-74 16,0 0-104-16</inkml:trace>
  <inkml:trace contextRef="#ctx0" brushRef="#br0" timeOffset="257535.6244">8267 15056 445 0,'0'0'38'0,"0"0"-12"0,0 0-12 16,0 0-6-16,0 0-2 0,0 0-6 0,0 0-4 16,0 0 0-16,0 0 0 0,-35-11 2 15,34 24 1-15,1 2 1 0,0 5 1 16,1-1-1-16,4 1 0 0,-1-7 0 16,0 3 5-16,-1-1-5 0,0-4 4 15,0-1-3-15,0 0-1 0,-2-6 0 0,1 0 0 16,-1 1 2-16,-1-5 0 0,0 0 2 15,0 0 5-15,2 1 5 0,-2-1 3 16,0 0 0-16,0 0-2 0,0 0-7 16,-2-7-8-16,-5-7 6 0,-2-4-5 15,-1-2 5-15,1-1 1 0,-1 0-3 16,3 0 2-16,-3-2 1 0,1 2-1 16,2-2 1-16,0 2-1 0,1-1-4 15,0 1-1-15,0 0-1 0,2 6-2 16,1-4 0-16,0 7 0 0,3-2 0 0,0 1 0 15,0 3 0-15,0-3-1 0,3 4 1 16,3-3-1-16,3 1-1 0,3-1 1 16,3 3-1-16,4 1-2 0,1 4 0 15,5 2 3-15,-1 1 2 0,2 1 0 16,-1 1 0-16,-3 7-3 0,-4 2 1 16,-3 4 2-16,-2 2 1 0,-6 0 0 15,-7 5 0-15,0 1-1 0,0 0 2 16,-9 1 1-16,-5-2 0 0,-1-1 2 15,-2-2-1-15,0-2-2 0,-2-4 2 0,2-2-1 16,4-2 0-16,1-4-1 0,2 1 1 16,7-4-1-16,-1 2 1 0,4-3-1 15,-2 0-1-15,2 0 0 0,-1 0-2 16,-1 0-1-16,1 0-1 0,-1 0-1 16,2 0 2-16,0 0 0 0,0 4 3 15,9 1-1-15,8 5 0 0,4-1 1 0,2 2-2 16,3-2 1-16,0 0-1 15,1 0-1-15,1 0 0 0,-2 0-2 16,0-2-3-16,3-2-5 0,0 0-13 0,3-2-9 16,-2-3-25-16,5 0-7 0,-2 0-13 15,-1-8-8-15,0-3 4 0,-5-2-16 16</inkml:trace>
  <inkml:trace contextRef="#ctx0" brushRef="#br0" timeOffset="257988.422">8850 14947 342 0,'0'0'61'0,"0"0"-11"16,0 0-14-16,0 0-8 0,0 0 0 0,0 0 3 16,0 0-1-16,-86-65-7 0,82 62-3 15,1 1-5-15,3 2-5 0,-1-2-5 16,1 2-5-16,-3 0-1 0,-2 0-1 16,1 11 1-16,1 7-1 0,2 7 2 15,-1 8-1-15,2 0 0 0,0 1 0 16,0-2 0-16,3-4-1 0,0-1 0 0,0-2-2 15,0-8 3-15,0 0-1 0,-2-6 0 16,1-8 7-16,-1 8-5 0,1-6 6 16,-1-1-4-16,2 1 2 0,-3-5 3 15,0 0 1-15,0 0-2 0,0 0-9 16,0-2 5-16,0-13-10 0,0-7 7 16,0-9 1-16,0 0 0 0,0 1 3 15,0 1-2-15,0-2 1 0,1 3-1 16,-1 1 1-16,3 1-2 0,-3 10 0 15,3-3 0-15,-2 7 0 0,2 0-2 0,0 1 0 16,-1 5 1-16,-1 2-2 0,-1 4 1 16,0-2-1-16,0 2 1 0,6 0 1 15,8 0 1-15,4 4-1 16,2 6 2-16,0 3-2 0,-2 6 0 0,0 1 0 16,-3 1 0-16,5 1 0 0,-4 0-1 15,0-1-3-15,-1-2 0 0,-3-2-4 16,0 0 0-16,-1-1-11 0,-2-4-16 15,-3 0-31-15,1-1-48 0,0-1-64 16</inkml:trace>
  <inkml:trace contextRef="#ctx0" brushRef="#br0" timeOffset="258196.7398">8835 15145 561 0,'0'0'33'0,"0"0"-14"0,0 0-11 16,0 0-5-16,0 0-4 0,0 0-6 16,0 0-11-16,84-70-29 0,-55 63-97 15,-1 1-133-15</inkml:trace>
  <inkml:trace contextRef="#ctx0" brushRef="#br0" timeOffset="259607.1949">6501 13426 43 0,'0'0'5'0,"0"0"-6"16,0 0-4-16,0 0-7 0,0 0 4 15,0 0-1-15,0 0 6 0,0 0 3 16,0 0-3-16,0 0 0 0,0-3 2 15,0 3-1-15,0 0 1 0,0 1 4 16,0 1-5-16,0-1 4 0,0 1-2 0,0-1 0 16,0 1 1-16,0 6 0 0,0-2 0 15,-1-1 0-15,-1 8 1 0,2-1-1 16,-1-2-1-16,1 10 1 0,0 0-2 16,0 1 2-16,0 5-1 0,0 1 1 15,0-1-1-15,0 1 0 0,0-1-1 0,0 2-1 16,0-3 0-16,-2 1 1 15,2-1-2-15,-1-1 0 0</inkml:trace>
  <inkml:trace contextRef="#ctx0" brushRef="#br0" timeOffset="260504.9318">6530 13347 4 0,'0'0'5'0,"0"0"-3"0,0 0-3 15,0 0-3-15,0 0 2 0,0 79 1 16,0-58-2-16,0 2 3 0,0 0 0 0</inkml:trace>
  <inkml:trace contextRef="#ctx0" brushRef="#br0" timeOffset="261026.9002">6552 14320 3 0,'0'0'3'0,"0"0"1"16,0 0-1-16,0 0 1 0,0 0-3 16,3 80 0-16,-2-67-1 0,-1 0 3 15,0 7-3-15,0-8 0 0,0 9 0 16,0-3 1-16,0 1-1 0,0-1 0 15,0 0 5-15,0 0-7 0,0-5 7 0,3 6-7 16,-3-5 1-16,0 0 1 0,0-1 0 16,0 1 2-16,0 1-3 0,3-3 2 15,-3 2-2-15,1 0 1 0,-1 4 0 16,2-6-1-16,-1 6-2 0,1-8 2 16,-1 3 0-16,2 4 3 0,3-1-1 15,-2 7 2-15,-1-8-2 0,0 2-3 16,-2-6 2-16,1 1-2 0,-2 1 1 15,0-7 1-15,1 7 0 0,-1-7 0 16,0 0-1-16,0 0-1 0,0-6 0 0,0 0 0 16,0 0-2-16,0 1 0 0,2 1-1 15,-2-1 0-15</inkml:trace>
  <inkml:trace contextRef="#ctx0" brushRef="#br0" timeOffset="261836.021">6574 13353 3 0,'0'0'9'15,"0"0"-1"-15,0 0 1 0,0 0-2 16,0 0-2-16,0 0-1 0,0 0-1 16,0 0-3-16,0 0 1 0,-3 8-1 15,3-7 2-15,0 6 0 0,0 7-4 16,0 4 4-16,0 7-1 0,0 0 1 15,0 4 2-15,0 3-1 0,3 3-2 16,2 3-2-16,-2 0 2 0,0 0-3 0,3 2 1 16,-3-4 1-16,0 0 0 0,0-1 0 15,-2 0 2-15,2 0 3 0,-3 2-3 16,4-2 2-16,-4-2-3 0,0 2 0 16,0-2 1-16,0 0-1 0,0 2 0 15,0-1 0-15,0-1 0 0,0 1 2 0,0-1-2 16,-4-3 0-16,4 1 0 15,-3-4 2-15,3 2-2 0,0-4 0 16,0 3 0-16,0-3-2 0,0 0 2 16,0 0-1-16,0 0 1 0,0-2 3 0,0 1-2 15,0-1 2-15,0-2-3 0,3 1 1 16,-3-6 2-16,4 1-2 0,-4 0 2 16,3-3-3-16,-2 4-1 0,-1-2 1 15,2-3-1-15,-2-3 2 0,1 2-2 16,-1-6 0-16,2 5 0 0,-2 1 2 0,0 2 3 15,1 6-2-15,-1-2 2 0,0 7-1 16,0-8-2-16,0 2-1 0,0-8 0 16,0 1-1-16,-1 2 0 15,1-8 0-15,0 1 0 0,0-7 0 0,0 0 2 16,0 0-2-16,0 1 1 0,0 0-2 16,0 1-2-16,0-1-2 0,0 1-6 15,0-2-5-15,0 1-7 0,0-1-6 16,0-1-7-16</inkml:trace>
  <inkml:trace contextRef="#ctx0" brushRef="#br0" timeOffset="262456.4491">6627 13878 48 0,'0'0'16'0,"0"0"-1"15,0 0-3-15,0 0-3 0,0 0-5 16,0 0-2-16,0 0-2 0,0 0-1 16,0 0-1-16,0 0 0 0,-7-15 1 15,5 15 4-15,2 0 1 0,-1 2-1 0,-1 11 0 16,2 5 3-16,-1 7-5 15,1-3 4-15,0 1-2 0,0 1-2 0,0 1 0 16,0 0 1-16,0 1 1 16,0 3-1-16,1 0 2 0,1 3-2 0,1 0 0 15,-2 1 1-15,2 1-2 0,-3-3-1 16,3 3-1-16,0-4 0 0,-3 1 2 16,4-3-2-16,-2 3 2 0,2-2-1 15,-1 0 2-15,-2 2 0 0,2-1 1 16,-1 2 0-16,-1-2-3 0,-1 3 3 0,0-3-3 15,0 1 0-15,0-1 0 0,0-1-1 16,0-1-1-16,-3 0 1 0,0-2 2 16,0 1 1-16,0 1-1 15,-1-3 1-15,0 0 1 0,4-7-3 0,-3 1 2 16,3-6-3-16,-3-1 0 0,3 1-2 16,0-10-2-16,0 3 1 0,0-6 0 15,0 5-1-15,0 0 4 0,0-1 0 16,0 2-1-16,0-6 0 0,0 0 0 15,0 0-2-15,0 1 3 0,0 1-2 0,0 0 0 16,0-1 3-16,0 1 0 0,0 0 0 16,0-1 0-16,0 0 0 0,3 1 0 15,-3 0-1-15,0-2-1 0,0 1-1 16,0-1-1-16,0 1 0 0,0-1-1 16,0 3-2-16,3-3-4 0,-3 0-6 0,0 0-7 15,0 2-4-15,0-2 8 16</inkml:trace>
  <inkml:trace contextRef="#ctx0" brushRef="#br0" timeOffset="263007.7759">6627 14331 72 0,'0'0'21'0,"0"0"-2"0,0 0 2 15,0 0-3-15,0 0-2 0,0 0-8 16,0 0-7-16,0 0-4 0,0 0-5 0,0 0-3 15,-7-20 2-15,7 18 3 0,0 2 5 16,0 0 2-16,0 2 1 0,0 12 1 16,3 4 2-16,1 7 2 0,2 1 0 15,-1 3 0-15,0 3 2 0,-1 3 0 16,-1 4 2-16,0 5-2 0,-3 1-3 16,0 2-4-16,3 1 0 0,-3-1-1 15,0-2-1-15,0 0 1 0,0-4-1 16,0-3 0-16,-3-4 1 0,3-2-1 15,-3-3 1-15,3-3-1 0,0-1 0 0,0-9 0 16,0 2 0-16,0 0 0 0,0-6 0 16,0 7-1-16,0-9-5 0,0-5 2 15,3 1-6-15,-3-6 7 0,0 0 1 16,0 0 2-16,0 2 4 0,0-1-4 16,0 0 1-16,0 2 1 0,0-2 2 15,0 0-2-15,3 0 2 0,-3-1-1 16,0 2 2-16,0-2-5 0,0 0-5 15,0 0-11-15,0 0-7 0,0 0 2 16,3-5 1-16,-2-5 2 0,1-1-3 0,-1 7-21 16</inkml:trace>
  <inkml:trace contextRef="#ctx0" brushRef="#br0" timeOffset="271091.5871">6676 15083 4 0,'0'0'9'0,"0"0"1"16,0 0 0-16,0 0 0 0,0 0 0 15,0 0-1-15,0 0 1 0,0 0-2 16,0 0-1-16,0-47-1 0,-3 47-2 16,3 0-2-16,0-3-2 0,0 3 0 15,0 0-2-15,0 0 0 0,0 0 4 0,0 14 0 16,0 4-1-16,3 8 0 0,0-2 1 15,0 0-1-15,1 2-1 0,-1 0 2 16,0-1 3-16,0 3-3 16,1-1 2-16,2 3-5 0,-3-2-2 0,1 2 2 15,-1 2 0-15,2 0 2 16,-4 3-2-16,2 0 1 0,0 0-3 0,1 0 2 16,-1 0 1-16,0 1 0 0,0 2 0 15,0-1 1-15,-2 1-1 0,2-1 2 16,0 2-2-16,1-1 2 0,-1-2 2 0,1 1-4 15,-1-1 4-15,-1-1-4 16,-1-2 0-16,2-2 3 0,-3-3-4 0,3 0 1 16,-3-4-2-16,3-7 0 15,0 1-2-15,0-1 3 0,-2 0-1 0,4 3 2 16,-1-2 0-16,-3 2-3 0,5 2 3 16,-3-1 0-16,1 0-1 0,-1-1 1 15,2 1-1-15,-4 0 0 0,2 2 0 16,0 0 0-16,4 1-1 0,-4-1 1 15,0 0-2-15,0-1 1 0,-2 0 6 0,2 4-3 16,-3-1 5-16,3 5-6 0,-3-3 0 16,3-3-1-16,-3 2 0 0,1-6 1 15,-1-5-3-15,0-3-1 0,0-2 0 16,2 3 2-16,-2-1 0 0,0 8 5 16,0-1-1-16,0 10-2 0,0 0 3 15,0-1-5-15,0 1 1 0,0-1 2 16,0 1-1-16,0-2 4 0,0 1-4 15,0-1 0-15,0 0-2 0,0-3 2 16,0-5-2-16,0 1 4 0,0-3-2 0,0-4 4 16,0 2-8-16,1-5 8 0,-1-5-6 15,0-1-4-15,3 5 5 0,-3-9-2 16,0 0 0-16,0 0-2 0,0 0-1 16,1 7-2-16,1-3 3 0,-2 4 3 15,1 1-7-15,-1-3-7 0,2 3 9 0,-1 2-15 16,-1-1 16-16</inkml:trace>
  <inkml:trace contextRef="#ctx0" brushRef="#br0" timeOffset="271907.768">6724 15316 60 0,'0'0'18'0,"0"0"-4"15,0 0-3-15,0 0-3 0,0 0-3 16,0 0-4-16,0 0-1 0,0 0-1 16,0 0-2-16,-3-15 3 0,3 15-1 15,0-2 3-15,0 2 2 0,0 0 1 0,0 0 0 16,0 2-1-16,0 9-3 15,0 6 1-15,0 5 0 0,0-1 0 16,3 3 2-16,0 2 1 0,-2 4-3 16,2 2-1-16,0 4-1 0,-2 2 0 0,1 5 0 15,1 1 1-15,-2 3 2 0,1 2-2 16,-1 1 3-16,-1 2-1 0,3-2-1 16,-3 0 2-16,3 0-5 0,-3-2 0 15,4 0 0-15,-1-1-2 0,1-2 1 16,-1-3 1-16,0 1-1 0,0-4 1 0,0 2 0 15,4-1-3-15,-1-2 3 16,1 1-3-16,-1 0 0 0,0 1 4 16,-2 1-5-16,2-1 9 0,-3-1-3 0,5-1-2 15,-3 2 0-15,-1-5-4 0,-1 5 1 16,0 1 4-16,0-4-2 0,0-1 2 16,-3-1-1-16,0-5 0 0,0-2-1 15,0-7 1-15,0-4 1 0,0-5-1 16,0 0 0-16,0 2-2 0,0-7 2 15,0-2-1-15,0-5-3 0,0 0 0 0,0 0-1 16,0 3 2-16,0-3-1 0,0 2 1 16,0-1-2-16,0 1-3 0,0-1-7 15,0 0-6-15,0 1-9 0</inkml:trace>
  <inkml:trace contextRef="#ctx0" brushRef="#br0" timeOffset="272727.7199">6731 15031 18 0,'0'0'10'0,"0"0"-2"0,0 0 0 0,0 0 2 16,0 0-1-16,0 0 2 0,0 0 0 16,0 0-2-16,0 0 1 0,-4 0-1 15,4 0 1-15,0 0 3 0,0 0 0 16,0 0 1-16,0 0-1 0,0 0-5 16,0 0-4-16,-3 0-4 0,3 0-2 0,0 5-2 15,-3 6 3-15,3 8 2 16,-4 9 1-16,1 5-2 0,0 4 2 15,0 6 0-15,1 5 0 0,1 5 2 16,1 8-2-16,0 6-3 0,0 7 1 0,0 3 0 16,0 5 0-16,0 3-1 0,0-5 2 15,0 1 0-15,0-1-1 0,3 0 0 16,0-3-2-16,0-1-2 0,0-4 2 16,1-6 0-16,-1-2 2 0,1-4-2 15,2-5 6-15,-2-1-5 0,1-2 2 0,-1-2-2 16,-1 1 0-16,1-1-1 15,-1-3 1-15,3 0 0 0,-3-3-2 16,-2-3 3-16,2-3-3 0,0-3 3 16,0-1-2-16,0-3-1 0,-2-1 1 0,2-2 3 15,-1-3-6-15,-1-8 6 0,1 1-10 16,-2-6 3-16,0-7-1 0,1 1 1 16,-1-1 0-16,3 0-2 0,-3 2 1 15,1 1-3-15,-1-8 2 0,0 0 3 16,0 0-2-16,0 0 1 0,0 1-9 0,0-1-18 15</inkml:trace>
  <inkml:trace contextRef="#ctx0" brushRef="#br0" timeOffset="273387.3802">6621 15212 56 0,'0'0'17'0,"0"0"-6"0,0 0-3 15,0 0-3-15,0 0-3 0,0 0 2 16,0 0-3-16,0 0-1 0,0 0 2 0,0 0 4 16,-7-7 5-16,7 22 5 0,0 6 8 15,4 9-5-15,1 3 2 0,-4 1-5 16,2 4-4-16,0 4-5 0,0 5 0 16,-2 6-3-16,3 6 5 0,-1 9 1 15,-1 6 3-15,-1 6 4 0,1 4-2 0,-1 5-4 16,1 1-2-16,-1 3-7 0,2 0-2 15,0-4 3-15,3-6-3 16,1-4 2-16,-3-6 0 0,2-7-4 16,3-4 0-16,-2-1 1 0,4 0 1 0,-2-2-2 15,-3-2 2-15,5-7-2 0,-2-1-3 16,-3-6 3-16,3-7-1 0,-2-3 0 16,-3-2 0-16,2-3 16 0,0-3-16 15,-3-6 13-15,0-1-11 0,-2-3-2 16,-1-7 11-16,2 5-9 0,-2-7 9 0,1 2-10 15,-1-1 1-15,0-3 1 0,3 5 0 16,-3-7-3-16,0 3 2 0,0-1 0 16,1 3-2-16,-1-2 4 15,0 1-1-15,0 6-1 0,0 0 2 0,0-4 2 16,0-3-2-16,0-5-2 0,0 0 0 16,0 0-1-16,0 3 1 0,0-3 0 15,0 2 0-15,0-1-4 0,0 0-1 16,0 2-3-16,0-3-4 0,0 2 0 15,0-1-3-15,0 0 0 0,0-1-6 0,0 0-14 16,0 0-5-16,0 0-6 0,0-4 5 16,0-11-1-16</inkml:trace>
  <inkml:trace contextRef="#ctx0" brushRef="#br0" timeOffset="273763.5983">6796 16457 132 0,'0'0'25'0,"0"0"2"16,6 99-4-16,-2-60-6 0,2 6 0 16,0 0-5-16,2 5-4 0,-2 2-4 15,0 1-4-15,3 0 1 0,1 0-1 16,-3-3 0-16,0-2-1 0,-1-2-2 16,1 0 3-16,-4-2 10 0,0-2-11 15,3 1 7-15,-5-7-1 0,2-4-7 16,-1-11 9-16,-1-1-7 0,-1-9 1 0,0 1-4 15,2 0-3-15,-2-5-11 0,0-3-8 16,0-4-7-16,0 0-6 0,0 0-6 16,0 0-44-16</inkml:trace>
  <inkml:trace contextRef="#ctx0" brushRef="#br0" timeOffset="274524.3269">6565 15586 80 0,'0'0'15'16,"0"0"-3"-16,0 0-3 0,0 0-5 0,0 0-4 16,0 0-4-16,0 0-12 0,0 0-20 15</inkml:trace>
  <inkml:trace contextRef="#ctx0" brushRef="#br0" timeOffset="275763.9903">6627 15538 25 0,'0'0'22'0,"0"0"1"16,0 0 2-16,0 0 2 0,0 0 1 15,0 0 2-15,0 0-1 16,0 0 0-16,0 0-5 0,0 5-1 16,0-5-5-16,0 2-5 0,0-2-3 0,0 0-3 15,0 0 5-15,0 0 3 0,0 2 4 16,0-2-1-16,-3 0-1 0,3 1-2 16,-6-1-3-16,0 0-1 0,-2 0-1 15,5 2-2-15,3-2 0 0,-6 0-2 16,2 0 2-16,-2 0 1 0,-7 0-3 0,3 0 0 15,-2-3-3-15,-5-2 1 0,1 0 0 16,-1-1 1-16,-5-2 1 0,3 0-1 16,2 0-1-16,4-1 2 15,-3-1-1-15,1 2-1 0,0-2-1 0,0 0-1 16,-1 1-1-16,3-2 2 0,2 4-2 16,-1-3 0-16,8 5-1 0,-4-3-1 15,0 2 0-15,1-4 0 0,-1 3 1 16,1-1 0-16,4-1 0 0,-2 0 1 15,0 0 0-15,2-4 0 0,0 3-1 0,-1-3 0 16,4 2-1-16,-3-3 0 0,3 2-2 16,-3-2-4-16,3 1 4 0,0-1-5 15,0 1 5-15,0 0 0 0,0 1 1 16,0 6-1-16,3-5 2 0,-3 7-2 16,3-2 2-16,-3 1-1 0,0 5-2 15,0-2 1-15,0 2-3 0,0-1-3 16,0 0-3-16,0 1 3 0,0-2-2 15,3 2 5-15,-2 0 2 0,1 0-1 16,-1 0 3-16,1 0-4 0,-1 0-1 0,1 0-6 16,-1 0-6-16,1 0-6 0,0 0-3 15,0 0 2-15,-1 0 1 0,-1 0 9 16,3 0 7-16,-3 0 5 0,3 0 2 16,-2 0 1-16,1 0 2 0,-1 0-1 15,1 0 2-15,-1 0 0 0,1 0 2 0,-1 0 1 16,-1 0-1-16,2 0 2 15,-2 0 2-15,1 2 0 0,-1-2 2 16,0 0-2-16,2 1-1 0,-2-1-1 16,0 0 1-16,1 1-3 0,-1-1 3 0,0 7 3 15,0 6-5-15,-1-4 4 0,-2 8-2 16,1 3 0-16,1 2 3 0,1 5-4 16,0-1 1-16,0-2-5 0,0 2-2 15,4-4 1-15,2 3 1 0,2-4-2 16,0 0 0-16,-1-1-2 0,4-3-3 0,0-2-5 15,-1-2-3-15,3-2-5 0,0-2-3 16,-3-4-11-16,7 1-24 0,2-5-27 16,0-1-48-16</inkml:trace>
  <inkml:trace contextRef="#ctx0" brushRef="#br0" timeOffset="276715.4004">6043 16004 125 0,'0'0'36'0,"0"0"4"0,0 0 0 15,0 0-2-15,0 0 0 0,0 0-3 0,0 0 2 16,0 0-9-16,0 0-6 0,-35-29-12 16,35 29-7-16,0-2-3 0,0 2-3 15,-6 0 0-15,-1 3 0 0,-4 8 1 16,-1 4 0-16,3 0 1 0,1 2 0 16,3-4 0-16,2 2-3 0,-1 5 1 15,1-2-1-15,3 8 2 0,-3 0 0 0,3 0 1 16,0-2 0-16,0-1-2 15,0-2 1-15,3-6-1 0,3 0-2 16,-2-1-1-16,-1-4 0 0,4 3 0 0,-4-6 0 16,4 0-1-16,-1 0 3 0,2-3-2 15,0 1 0-15,-5-3 0 0,1 1 3 16,-4-3 1-16,5 0 5 0,-1 0 3 16,5 0 1-16,1 0 2 0,-6-6 0 15,2 0 1-15,-2-2 2 0,1 0 0 0,-4 4 1 16,1-7-3-16,-2 6 1 0,0-2 1 15,1 2 4-15,-1 5-1 16,0-5 3-16,0 0-7 0,0 0 0 16,0 1 0-16,0 4-3 0,0 0 1 0,0 0-9 15,0 0 0-15,0 0-5 0,-6 0-3 16,-4 0 1-16,0 3-3 0,-6 6-3 16,7 1-3-16,-2 0-5 0,7 2-11 15,-1-5-14-15,2 4-17 0,0-2-18 16,2-4-8-16,1 1-20 0</inkml:trace>
  <inkml:trace contextRef="#ctx0" brushRef="#br0" timeOffset="277123.3593">6189 16005 432 0,'0'0'46'0,"0"0"-15"0,0 0-8 0,0 0-9 16,0 0-4-16,0 0-5 0,0 0-7 16,0 0-1-16,0 0-1 0,-16 15-1 15,10-5 2-15,0 4-1 0,2-3-3 16,4 3 2-16,0 5 0 0,0-1-1 16,0 5 3-16,4-5-2 0,1-4-1 0,1-2-5 15,-1-4-1-15,1-1 2 16,1-1 0-16,2-2 6 0,1-1 5 15,0-3-1-15,2 0 0 0,1-5 1 16,-3-1-2-16,0-5 2 0,-3-1 0 0,2 0 2 16,-3-2 1-16,-2 0 1 0,-1 4 1 15,-3-2 1-15,0 1 4 0,0-1-1 16,0 2 1-16,-1-1-2 0,-8-1-1 16,-3 1-1-16,2 0-2 0,0 4 1 15,-2-1-5-15,1 3 0 0,4 2-1 0,-1-2-3 16,4 3-2-16,-3 0-9 0,4 1-10 15,3 1-25-15,-1-1-38 0,1 1-51 16,-2 0-71-16</inkml:trace>
  <inkml:trace contextRef="#ctx0" brushRef="#br0" timeOffset="277406.2856">6198 15788 411 0,'0'0'56'0,"0"0"-16"16,0 0-12-16,0 0-7 0,0 0-6 15,0 0-5-15,0 0-4 0,0 0-3 16,0 0-4-16,0 0-1 0,-21-16-2 15,21 16-1-15,0 0-1 0,0 0-2 0,0 0 3 16,0 0 2-16,0 0 0 16,0 1 3-16,0 10-35 15,0 0-2-15</inkml:trace>
  <inkml:trace contextRef="#ctx0" brushRef="#br0" timeOffset="279394.9468">6754 16131 5 0,'0'0'8'0,"0"0"-1"15,0 0-2-15,0 88 3 0,0-71-6 16,0 1-2-16,0-6-1 0,0 2-2 16,0 6 3-16,0-7 0 0,0 8 0 15,0 0 0-15,2 2 0 0,-1 6 2 16,1 1-5-16,0 2 3 0,1 1 4 15,-1 6-5-15,-1 0 6 0,2-1-6 0,0 3 1 16,1 0-2-16,1 2-3 0,1 1 1 16,-1-2-3-16,2 1-1 0,1-3-3 15</inkml:trace>
  <inkml:trace contextRef="#ctx0" brushRef="#br0" timeOffset="280063.3039">6767 16420 174 0,'0'0'42'15,"0"0"-12"-15,0 0-9 0,0 0-8 16,0 0-1-16,0 0-4 0,0 0-1 16,0 0-1-16,0 0-3 0,0 0 0 15,0-13-2-15,0 13 5 0,0 0 2 16,0 0 4-16,0 2 5 0,0 9-7 0,0 9 0 15,0 2 3-15,0 0-3 0,0 6 5 16,0 1 0-16,0 2-4 0,0 4-1 16,0 3-1-16,0 2-4 0,0 2-1 15,0 1-1-15,0-1-4 0,3 2-1 16,0-6-1-16,0-1 1 0,0-4 0 16,0-3 1-16,0-2 0 0,0-2 0 15,2-2-2-15,-2-3 3 0,3 1-2 16,-2-4 4-16,1 1-2 0,-2-1 0 15,-2-3 8-15,5 2-9 0,-2-2 10 0,-3-2-8 16,2 6-1-16,-1-9 0 0,-1 1 2 16,2 0-3-16,-1 1 1 0,-1-1 8 15,-1 0-9-15,3 1 9 0,-3-8-8 16,0 5 2-16,0-9-2 0,0 2-2 16,3 3 2-16,-3-1 0 0,0 3 2 15,0-7-1-15,0 0 1 0,0 0-2 16,0 1 1-16,3-1 0 0,-3 3 1 15,0-3-1-15,0 0 1 0,0 0 2 16,0 0-3-16,0 1 0 0,0-1-7 0,0 0-4 16,0 0 0-16,0 0-1 0,0 0 2 15,0 0-2-15,0 0-8 0,0 0-16 16,0 0-4-16,0-1-27 0,0 1-15 16,0-3-3-16,0 2-48 0</inkml:trace>
  <inkml:trace contextRef="#ctx0" brushRef="#br0" timeOffset="282323.3608">6679 14571 132 0,'0'0'30'0,"0"0"3"0,0 0 3 16,0 0-5-16,0 0-4 0,0 0-2 15,0 0-2-15,0 0 3 0,0 0-6 16,0 0 0-16,-9-5-4 0,8 5-4 15,1 0 2-15,-3 0-2 0,3-2 1 16,-1 2 1-16,1-1 2 0,-2 1-9 0,2-2 4 16,0 2-6-16,0-2 0 0,-1 2 6 15,1-1-8-15,0 1 0 0,0 0 0 16,0 0-1-16,0-1-1 0,0 1 1 16,0 0-2-16,0 0-2 0,0 0-1 15,0 0-3-15,0 0 4 0,0 0 1 0,0 0 2 16,3 0 4-16,2 0-4 0,4 0-1 15,3 0 1-15,-1 1-1 0,5 2 0 16,-6-1 0-16,6 1 1 16,-3 2-1-16,-3 0 2 0,5 2-2 0,-1 0 2 15,-2 1-2-15,1 4 0 0,1-2 1 16,-2 4-2-16,1 0 0 0,-2 1 1 16,0 0 0-16,0 2-1 0,-4-7-5 15,1 3 3-15,-4-6-2 0,3 2 1 16,-3-1 3-16,2 0 1 0,-1-1 0 0,-4-4 0 15,2 2 1-15,-3-5-2 0,0 0 2 16,0 0 0-16,3 1-1 0,-3 1 3 16,1-1-3-16,-1 0-1 0,2-1-4 15,-2 2-3-15,0-2-4 0,2 2-1 16,-2 4 3-16,2 0-9 0,-2 8-18 16,0-2-20-16,0 0-29 0,0 9-9 15,0-7-24-15</inkml:trace>
  <inkml:trace contextRef="#ctx0" brushRef="#br0" timeOffset="283065.3036">6738 14502 240 0,'0'0'58'0,"0"0"-12"0,0 0-7 16,0 0-7-16,0 0-7 0,0 0-9 16,0 0-5-16,0 0-3 0,0 0-4 15,0 0-4-15,-14-5-2 0,14 5-3 16,0 0 1-16,0 0 1 0,0 0 3 16,3 0 3-16,7 1-2 0,3 8 0 0,1-2 0 15,5 4 4-15,0 1-3 16,-3-1 3-16,1 4-2 0,-1-2-2 15,0 1 2-15,3 1-4 0,-3 0 4 16,-2 2-2-16,2 0 1 0,0-1 1 0,-3 1-1 16,-1 0-4-16,-1-1 1 0,-1 0-4 15,-2-4 2-15,0 0-4 0,-4-3-2 16,-1 2-4-16,3 4-10 0,-3-6-33 16,-1 7-50-16,-2-2-128 0</inkml:trace>
  <inkml:trace contextRef="#ctx0" brushRef="#br0" timeOffset="286032.3466">6083 14407 18 0,'0'0'7'0,"0"0"-7"15,0 0-3-15,0 0-15 0</inkml:trace>
  <inkml:trace contextRef="#ctx0" brushRef="#br0" timeOffset="286688.3144">6056 14325 244 0,'0'0'47'0,"0"0"-8"16,0 0-3-16,0 0-3 0,0 0-5 15,0 0-8-15,0 0-7 0,0 0-11 0,0 0-2 16,0 0-6-16,-32-32 0 0,26 37 3 16,-1 10-5-16,3 4 5 0,-1 1-1 15,2 1 1-15,0 1 3 0,-1 3 1 16,0-1-1-16,1 0-1 0,2-1 2 16,-2 2 2-16,1-1-2 0,1-7 5 0,1 1-7 15,0 0-6-15,0-7 4 16,3 5-11-16,1-3 7 0,6-1 10 15,-1 1-1-15,-2-3 6 0,4-3-2 16,-3-2-3-16,3-2-2 0,5-2 1 0,-4-1 2 16,5 0-3-16,-1 0 1 0,-3-4-1 15,0-4 3-15,-3 4 2 0,-1-4-1 16,1-4 1-16,-4 0 1 0,3-5-4 16,-4 3 0-16,-2 0 1 0,-3 4 4 15,0-2 0-15,0 1 11 0,0 1-7 0,-3 1 4 16,3 4-2-16,-8-1-7 15,3 4-3-15,-5 2-9 0,-7 0 2 16,1 5-5-16,-4 7 3 0,2 4-3 16,2 4-2-16,3 2-5 0,2 0-5 0,-1 0-5 15,6 1-10-15,1-8-2 0,2 2-9 16,0-5-5-16,3-6-8 0,0 4-4 16,0-5 2-16,0-1 0 0</inkml:trace>
  <inkml:trace contextRef="#ctx0" brushRef="#br0" timeOffset="287095.3744">6135 14295 261 0,'0'0'72'0,"0"0"-15"0,0 0-11 15,0 0-14-15,0 0-13 0,0 0-11 0,0 0-11 16,0 0-5-16,0 0 2 0,-13-9 0 16,13 11 4-16,0 12 3 0,0 5-2 15,3 5 1-15,3-1-1 0,1-3-1 16,2-1-2-16,-2-1-8 0,-1-4-2 16,1-3-6-16,3 0 5 0,-4-3 9 0,3 2 6 15,-2-3 3-15,-4-4 3 0,7-1-1 16,-6 0 0-16,1-2 1 15,5 0 2-15,-2-2-4 0,4-7 1 16,1-5-2-16,-3-4-1 0,-1-1 1 0,-3-3 0 16,-2 6 3-16,-4-1 1 0,0-1 0 15,0 1 3-15,-7-3-1 0,1 8 0 16,-4 1-1-16,-3 3-3 0,4 1-3 16,-7 0-2-16,6 4-5 0,-2 1-2 15,-5 2-9-15,4 0-8 0,-1 5-17 0,2 2-33 16,1 3-25-16,2 2-44 0</inkml:trace>
  <inkml:trace contextRef="#ctx0" brushRef="#br0" timeOffset="287527.5507">5966 13779 345 0,'0'0'54'0,"0"0"-16"16,0 0-15-16,0 0-14 0,0 0-7 15,0 0-3-15,0 0-1 0,0 0 1 16,0 0 1-16,0 0-1 0,-46 55 0 15,46-29 3-15,0-3-4 0,7-4 5 0,-1-3-3 16,-2-4-2-16,5 0 3 0,-3-6-2 16,0 1 1-16,-1-2 1 0,1-3 0 15,-2-1 2-15,1 2 2 0,-1-3 0 16,-1 0 2-16,8-1-2 0,-3-4-3 16,-4-4 4-16,5-3-5 0,-6 1-3 0,2-4 7 15,-2 4-5-15,-3 1 7 16,0-2 0-16,0 1 2 0,-4-5-2 15,-2 8-1-15,-4-4-1 0,3 1 1 16,-2 5-3-16,-4-2-2 0,4 5-5 0,-1 1-7 16,-7 2-11-16,1 4-24 0,-3 7-48 15,2 5-72-15</inkml:trace>
  <inkml:trace contextRef="#ctx0" brushRef="#br0" timeOffset="288284.1073">6498 13772 139 0,'0'0'48'16,"0"0"-1"-16,0 0 0 0,0 0-5 16,0 0-1-16,0 0-6 0,0 0-5 15,0 0-12-15,0 0-7 0,0 0-7 0,-23-11-4 16,22 9-3-16,1 2-1 0,-2 0 1 15,2 0 2-15,0 0 3 16,0 0 2-16,3 0-2 0,7 2 1 16,0 1 1-16,1-1-2 0,1 0 0 0,0-2-2 15,10 0 1-15,-3 0 0 0,5 0 0 16,-1-7 2-16,-3 1-2 0,-2-3-1 16,2 0 0-16,-2 0 0 0,-1-1 0 15,0-1 1-15,-1 0-1 0,-4 2-1 16,-1 1 1-16,-5 4 0 0,-3 1 0 0,1 1 1 15,-4 2-1-15,0-1 1 0,0 1 1 16,2 0-4-16,-1-1 0 0,-1-1-6 16,0 0-10-16,2 1-13 0,-2-5-36 15,0 1-31-15,0 0-72 0</inkml:trace>
  <inkml:trace contextRef="#ctx0" brushRef="#br0" timeOffset="289131.8499">6990 13496 249 0,'0'0'64'0,"0"0"-12"0,0 0-6 15,0 0-7-15,0 0-6 0,0 0-5 16,0 0-7-16,0 0-5 0,0 0-2 16,0 0-6-16,-61-21-4 0,60 17-2 15,-2 1-3-15,1-1 1 0,2 4-1 16,-1-2-1-16,1-4-1 0,0 0-3 0,0-3 4 15,0 0-3-15,1 4 1 0,5-1 2 16,-3 3-2-16,0 0 3 0,6 0 0 16,-4 2 0-16,0-1 0 0,-1 1 1 15,-1-1 0-15,4 2-1 0,-2 0 0 16,2 0 0-16,-3 0 0 0,2 0 1 16,-2 0 0-16,2 0-1 0,-1 0 1 15,0 0-1-15,-1 0-2 0,4 3 0 16,-5 2 1-16,1 4-2 0,2 4 2 15,-6-2 2-15,5 7 0 0,-5 2 1 0,0 3-1 16,0 6 0-16,0-3 0 0,0-9 0 16,0 3 0-16,-1-7-1 0,1 0 2 15,0 1-2-15,0-8-1 0,0 5 0 16,0-7-2-16,0 1-1 0,1-1-2 16,-1-4 0-16,0 0 3 0,0 0 5 15,2 0 2-15,-1 2 3 0,5-2-3 16,-3 0-1-16,3 0 1 0,3-6-2 15,-4 3 1-15,1-3 0 0,4-5-2 16,-4 5 0-16,4-4 0 0,-3 5 1 0,1-1-2 16,-1 1 2-16,-4 2-2 0,4 1-1 15,-3 2 2-15,4 0-1 0,-1 5 2 16,4 4 0-16,-6 5 1 0,-4-4-1 16,-1 7 2-16,0 1 2 0,-1 1-4 15,-8 2 2-15,-4-2-2 0,4-2-2 0,2-4 1 16,-3-1 0-16,4-6-4 0,3-4-3 15,0 3-7-15,3-5-17 16,0 0-25-16,0 0-39 0,0 0-28 16,0 0-55-16</inkml:trace>
  <inkml:trace contextRef="#ctx0" brushRef="#br0" timeOffset="289572.1591">7282 13356 352 0,'0'0'47'0,"0"0"-7"0,0 0-11 16,0 0-11-16,0 0-4 0,0 0-7 16,0 0-3-16,0 0-3 0,0 0-1 15,0 0 0-15,-78 13-1 0,72-3 0 16,2 5 1-16,0-4 0 0,2 0 0 15,2 9 0-15,0-8-3 0,0 8 1 0,0-5 0 16,6 2 1-16,1 1 0 0,-3-6 0 16,4 1-2-16,-1-4 3 0,3-2-2 15,2 2 2-15,2-5 0 0,-4-1 0 16,5-3 2-16,-1 0-1 0,2-3 1 16,-2-4-1-16,-2 0 1 0,-1-4-1 15,-5 2 1-15,3-3 2 0,-3 4-1 16,-3-2 3-16,0 0-1 0,-1 7 4 15,-2-9 2-15,0 6-1 0,0-3-1 16,0-9-1-16,-5 8-5 0,-1-6-1 0,-1 3 0 16,1 3-1-16,-4-2-1 0,3 5-1 15,-2 1-2-15,0 1-4 0,6 2-5 16,-2 1-7-16,-1 2-8 0,1 0-18 16,-3 0-17-16,-2 3-29 0,5 1-19 15,1-1-42-15</inkml:trace>
  <inkml:trace contextRef="#ctx0" brushRef="#br0" timeOffset="290011.3316">7351 13098 375 0,'0'0'64'0,"0"0"-14"0,0 0-11 15,0 0-13-15,0 0-6 0,0 0-7 16,0 0-6-16,0 0-4 0,0 0-4 16,0 0-3-16,-40-14 0 0,39 14 1 15,1 0-1-15,-2 3 3 0,1 3 1 16,1 6-1-16,0 6 1 0,0-1-1 16,3 5 1-16,2-2 3 0,1-8-7 15,0 1 4-15,-2-4-5 0,2-1 0 16,-3 0-1-16,0-6 4 0,2 1 2 15,-5-3 2-15,5 0 1 0,1 0 1 0,1 0-1 16,9-5-5-16,-9-6 4 0,5 0-5 16,-5-1 5-16,-3-2-1 0,-1 4 1 15,1-5 1-15,-1 4 1 0,-3-2 3 16,0 1-2-16,0 1 0 0,0 3 0 16,-4 0-1-16,-2 1 0 0,3 3-1 15,-5-1-2-15,2 5-1 0,-4 0-2 0,-6 0-3 16,3 7-4-16,0-1-4 0,4 5-5 15,3-5-9-15,2 3-11 16,-2 0-22-16,6 0-33 0,0 1-17 0,0-3-32 16</inkml:trace>
  <inkml:trace contextRef="#ctx0" brushRef="#br0" timeOffset="290157.4468">7564 13122 345 0,'0'0'-7'15,"0"0"-34"-15,0 0-87 0</inkml:trace>
  <inkml:trace contextRef="#ctx0" brushRef="#br0" timeOffset="303164.8082">4014 14789 57 0,'0'0'11'0,"0"0"-1"16,0 0 0-16,0 0-1 0,0 0-1 15,0 0-2-15,0 0-1 0,0 0-2 0,0 0-2 16,3-14 2-16,-3 14-2 0,0-1-2 16,0 1 1-16,0-2-4 0,0 2 1 15,-3-2-3-15,3 2-1 0,0-1-2 16,0 1 2-16,0-1-1 0,0 1 2 16,0-2 1-16,0 2-1 0,0 0 4 0,0-1 1 15,0 1-1-15,0 0 4 16,0 0-2-16,0 0 0 0,0 0 0 15,0-2 0-15,0 2 1 0,0 0 0 16,0 0 0-16,0 0-1 0,0-1 1 0,0 1-1 16,0 0 0-16,0 0 0 0,0 0-1 15,0 0 1-15,0 0 0 0,0-2 1 16,0 2 0-16,0 0 2 0,0 0-3 16,0 0 2-16,0 0 2 0,0 0-3 15,0 0 1-15,0 0 0 0,0-2-2 0,0 2 1 16,0 0-1-16,0-1 0 15,3-4 0-15,1 3 1 0,6-6-2 16,-1-1 1-16,0 3 2 0,2-3-1 0,2-1 1 16,-1 0 0-16,1-2-2 0,1-1 1 15,-2 1 0-15,1 2-1 0,1-1 0 16,1 2 0-16,-1-2-2 0,-4 4-2 16,2-1 3-16,4 1-5 0,-3-1 6 15,7-1 0-15,0-1 0 0,-1 3 1 16,1 0-1-16,-1-2 0 0,-3 2-1 0,3 0 1 15,-6-1-1-15,4-2 1 0,-2 2 1 16,-1 1 0-16,1-4-1 0,-1 2 0 16,-1-3 2-16,2 0-1 0,-1-2-1 15,-1 2 1-15,3-1-3 0,-3-2 3 16,1 2-1-16,1-1 1 0,2 2 1 16,-1 0-2-16,3 0 0 0,-3 1-1 15,-2 3-2-15,-2 2 3 0,5-1 0 16,-8 4-2-16,7-5 2 0,-2 1 0 15,-1-1 2-15,5-3-2 0,-3 1 1 0,0-3-1 16,-1 3 0-16,-2-2 1 0,1-1-1 16,0 0 1-16,-1 1-1 0,-2-2 1 15,7 2 1-15,-1 0-2 0,0 1 0 16,1 1 0-16,1 0-2 0,-1 3 1 16,-1-1-1-16,3 1 2 0,-2 1 0 0,3-2 0 15,2 2 0-15,-3-2-1 0,4-1-1 16,0 0 2-16,0 0-1 15,-4-3 1-15,3 1 1 0,-2-1 1 16,-1 0-4-16,2 0 4 0,1 1-5 0,-3-3-2 16,4 3 7-16,0-2-7 0,-2 1 5 15,-3 0 0-15,-1 2-3 0,-2 0 2 16,-3 3 0-16,-1-1 1 0,1 2 0 16,-2 2 0-16,3-4 0 0,0 2 0 15,3 0 0-15,-3 0 0 0,1 0 0 0,-2-1 0 16,2 3 0-16,5-4 0 0,-2 1 0 15,-2 1 0-15,4-4 0 0,-3 3-1 16,1-2 1-16,-2 0 0 16,-3 2 0-16,0 0-1 0,1 0-3 0,-1-1 2 15,3-3-5-15,-3 3-6 0,0 1-9 16</inkml:trace>
  <inkml:trace contextRef="#ctx0" brushRef="#br0" timeOffset="304627.8247">3868 14782 28 0,'0'0'15'0,"0"0"-1"0,0 0 1 0,0 0-3 15,0 0-3-15,0 0 1 0,0 0-2 16,78-57-1-16,-65 50-1 0,0-1-2 16,4-1-2-16,-1-2 0 15,3 1 2-15,-3-1 1 0,4-3-2 0,5-1 3 16,-2 1-2-16,3-2-8 0,3 0 6 16,1 1-5-16,2-1 1 0,0-1 2 15,4 0-2-15,0 1 2 0,0-1 0 16,-1 0 2-16,0 1-1 0,-5-1-1 15,2 0 1-15,-2 2 0 0,-2-1 0 0,-1 2 2 16,-1 1-2-16,-4 1 1 0,0 1-2 16,-4 1 0-16,-3 1 1 0,2 0 1 15,1 0 0-15,0 0 2 0,0 0-2 16,-1-1 0-16,5 0-1 0,-3 0 2 16,2 0-2-16,-1 0 0 0,2-1 2 0,3 0-1 15,-1 1-1-15,2-3 0 16,0 1 0-16,-1 0-1 0,0 0 2 15,1 0-1-15,1-2 0 0,-1 2 0 16,3-1-1-16,-2-3 0 0,1 3-1 0,-3 0 0 16,2 1 0-16,-1 0 1 0,0 0 0 15,0 0 0-15,0 1 0 0,-1-1-3 16,-5 0 1-16,3 0 1 0,-4 0 1 16,1-2-3-16,2 0 6 0,-2-2-6 15,2-1 2-15,-2-1 2 0,3 1-2 0,-4 2 2 16,1 1-1-16,-1 0 3 0,1 2-3 15,-1-1 1-15,3 2-1 16,-2-1-4-16,2 0 4 0,-3 0 0 16,1 0-1-16,-3-1 2 0,2 3-2 0,0-3 0 15,-2 1 0-15,-1 1 2 0,0 1-1 16,1-1 1-16,0 2-1 0,1-4 1 16,2 1 1-16,3-4-2 0,-2 2 1 15,-1-2 0-15,1 1 0 0,-2 1-1 16,0 1 1-16,0 1-2 0,3-1 2 0,-1 1-1 15,-2 0 0-15,3 3 1 0,-2 0-1 16,-1 0 2-16,-3 3-1 16,-2 1 0-16,-2 1-1 0,-8 2-1 15,6-1 1-15,-5 2 0 0,0-1 0 0,-2 0 1 16,-3 2-1-16,3-1-1 0,3-1 4 16,-2 1 2-16,1-1 1 0,-1-1 4 15,3-1-3-15,3-3 1 0,2 0 0 16,2-1-2-16,-8 4-1 0,4 0-2 15,-1-1-2-15,-5 3 1 0,-1 1-1 0,6-4 1 16,-5 4 1-16,-1-2 0 0,0 1 1 16,-3 2-1-16,0-1 2 0,0 1-2 15,4 0 1-15,-4-2-3 0,3 2 3 16,-3-2 0-16,6-1 1 0,-2-1 0 16,1 1-3-16,2-2-2 0,-4 4 1 15,1-2-1-15,0 1 0 0,-4 2-1 16,0-1 0-16,0 1 0 0,2 0-2 15,-1-1 1-15,1 1 2 0,2-4-2 16,-1 1 2-16,3 0 2 0,4-1-3 0,-6 1 2 16,2-2-1-16,4 0-2 0,-7 4 0 15,3-1 1-15,-6 2-1 0,0-1 1 16,0 1 0-16,1 0-1 0,-1-1 1 16,3 1 1-16,-3-2 0 0,3 2 0 15,-2-1 0-15,1 1 0 0,-1-2-1 0,1 2 0 16,-1 0-3-16,-1-2 0 0,2 2-3 15,-2 0-3-15,1-1-5 16,-1 1-17-16,2 0-40 0,-1 0-60 16</inkml:trace>
  <inkml:trace contextRef="#ctx0" brushRef="#br0" timeOffset="305483.8787">4069 14673 30 0,'0'0'14'0,"0"0"-3"0,0 0-4 0,0 0-1 16,0 0-4-16,0 0-2 0,0 0-2 15,0 0-4-15,0 0 0 0,0 0-2 16,6-1 2-16,-6 1 2 0,1 0 2 16,-1 0 3-16,2-2-1 0,-2 2 2 15,1 0 2-15,-1 0 0 0,0 0-1 16,3 0 1-16,-3 0 1 0,1-1 0 15,-1 1 1-15,2 0 0 0,-1-1-1 0,-1-1-2 16,6-3 0-16,-2 2 1 0,5-3-1 16,4-3 2-16,-1 0-1 0,3-2-4 15,0-1 8-15,2-1-3 0,2 2 5 16,3-5 0-16,2 2-4 0,4-4 0 16,2-2-5-16,5-1 0 0,1 0 0 0,2 1-1 15,1-5-3-15,4 1-1 16,5-3-1-16,1-2-2 0,4-3-5 15,1-2-4-15,4-2-22 0</inkml:trace>
  <inkml:trace contextRef="#ctx0" brushRef="#br0" timeOffset="308082.8773">3916 14707 1 0,'0'0'5'0,"0"0"1"0,0 0 5 16,0 0 3-16,0 0 0 0,79-23 2 16,-64 15-3-16,0 0 0 0,3-6-3 15,-1 1-3-15,2-2-6 0,3 0 1 16,-1 0-3-16,1 0 2 0,1-2 2 15,2-1-5-15,2 0 4 0,1-2-4 0,2 1 4 16,3-1-2-16,1-1 0 0,-1 2-2 16,3-1 2-16,-1 2 0 15,-1 0 0-15,-2 0-1 0,1 0 1 0,1 1-2 16,-1 0 2-16,2 0-1 0,-2 1 1 16,2-1 0-16,-2 0-2 0,0 2 1 15,-1 0 1-15,-3 0-1 0,0 1 0 16,1 2 1-16,-2 0-1 0,-2 1 1 15,-2 2 0-15,1-2 0 0,-3 3 2 16,-1-5 0-16,2 1 1 0,-4 0 0 0,3-1-1 16,-2-1 0-16,-2 1-1 0,2 1 0 15,-3 0 2-15,2 0-2 0,1 0 0 16,2 1-1-16,1 1 0 0,3-3 0 16,0 3-5-16,-3-2 4 0,-1 1-4 15,1 1 4-15,0-1 0 0,0-1 0 0,-1-1 1 16,1 2-1-16,0-3 2 15,2 0-1-15,0 0 0 0,2 1 1 16,-1-2-1-16,0-1 0 0,3 3 1 16,-3-2-1-16,-2 1 0 0,0 0 1 0,-1 2 1 15,-2 1-2-15,0 0 1 0,-4-1 0 16,-2 5-2-16,-1 1 0 0,1 0 2 16,-7 1-2-16,8-1 2 0,-5 4-1 15,-2-2 1-15,0 0-1 0,-2-1 2 16,3 2 1-16,-4-3 0 0,6-2 3 0,-1 1-1 15,-1-1 1-15,1-1 0 0,0 0 0 16,-5 2-3-16,4-4 1 0,3 2 0 16,-3 0-1-16,9-5 1 15,-3 4-2-15,1-3-1 0,2 1-2 0,4 1 0 16,-1 2 0-16,-2 0-1 0,3 0 1 16,-1 0 0-16,-2 0-2 0,2 1 0 15,-1 1 2-15,-7 1 0 0,1-2 1 16,-6 4 1-16,0-1 0 0,2 0 2 15,-6 3 0-15,-1 0 4 0,-4 2 3 0,0-1 2 16,0 1 1-16,0 0 0 0,3-2-4 16,-2 2-2-16,1-2-2 0,-1 2-5 15,1-1 2-15,-1 1 0 0,1-2 1 16,-1 2-1-16,2 0-1 0,-2-1 2 16,1 1 0-16,-1-2 1 0,-1 2-1 15,3-1 1-15,-3 1-3 0,3-2 1 16,-3 2 1-16,3 0-2 0,-2-1 1 15,-1 1 1-15,2 0-1 0,-2-2-1 16,1 2 0-16,-1 0-1 0,0 0-1 0,2-1 0 16,-2 1-1-16,0 0-1 0,1 0 0 15,-1 0 2-15,0-2-2 0,2 2 1 16,-2 0-2-16,0 0 0 0,0 0-2 16,1 0-4-16,-1 0 0 0,0 0-13 15,0-1-16-15,0 1-7 0,0 0-84 0</inkml:trace>
  <inkml:trace contextRef="#ctx0" brushRef="#br0" timeOffset="308988.3091">4397 16275 9 0,'0'0'9'16,"0"0"-1"-16,0 0 4 0,0 0 0 15,0 0-2-15,0 0-6 0,0 0-5 0,0 0-9 16,0 0-4-16,-14-20 5 0,14 20 1 16,0 0 5-16,0 0 0 0,0 0-4 15,0 0 1-15,0 0 3 0,0 0 3 16,0 0 0-16,7 0 1 0,3-4 3 16,6-1-2-16,7-4 3 0,-3-2-1 15,-1-1-3-15,3-3 1 0,1-2-2 16,1-1 1-16,5-2 1 0,3-1-2 15,4-2-5-15,2-1-2 0,4-2-2 16</inkml:trace>
  <inkml:trace contextRef="#ctx0" brushRef="#br0" timeOffset="309524.5438">7441 14461 211 0,'0'0'-9'16,"0"0"-19"-16,0 0-22 0,0 0-35 15</inkml:trace>
  <inkml:trace contextRef="#ctx0" brushRef="#br0" timeOffset="312616.6657">3728 14862 101 0,'0'0'4'0,"0"0"-9"0,0 0-3 15,0 0-2-15,0 0 3 0,0 0 5 0,0 0-4 16,0 0-4-16,0 0-2 0,36 2 0 15,-19 0-1-15,6 1 4 16,-7-1-2-16</inkml:trace>
  <inkml:trace contextRef="#ctx0" brushRef="#br0" timeOffset="315868.1492">3943 14731 3 0,'0'0'13'0,"0"0"2"0,0 0 1 0,0 0-3 16,0 0-3-16,0 0-2 0,0 0-1 0,0 0-1 15,0 0 0-15,-13-1-2 16,9 1 0-16,4 0-4 0,-3 0-2 15,3-2-2-15,-3 2-3 0,3 0 0 16,-3 0 3-16,3 0-1 0,-1 0 3 0,-1 0 1 16,1 0 0-16,-1 0 1 0,1 0 1 15,-1 0 0-15,1 0 1 0,-1 0 2 16,1 0-2-16,-2 0 3 0,3 0 1 16,0 0 0-16,0 0-1 0,-3 0-1 15,3 0 0-15,0 2-2 0,0-2 1 0,-4 0 2 16,4 1-1-16,0-1 2 0,0 2-1 15,0-1 1-15,0 4 0 0,4-1 0 16,-1 0 4-16,4 1 0 0,-2-2 4 16,2 0 0-16,6 2-2 0,-3-3 0 15,2-1-4-15,-5-1-2 0,3 0 0 16,-3 0-4-16,6 0 1 0,-1 0-1 16,-2 0 2-16,7 0 0 0,-2-1 5 15,5-4 0-15,-3 2-1 0,-1 0-2 16,0 0-2-16,-3 2-3 0,6-2 0 0,-9 1-1 15,3 0 1-15,0 1 0 16,0-1-1-16,0 2 1 0,-1-1 1 16,1-1-2-16,-2 1 0 0,1-1-2 15,-1 1 2-15,1-1 2 0,-2 1-2 0,0-1 0 16,2 1 1-16,-2-1-2 0,3 2-1 16,-3-2 1-16,2 2-3 0,5 0 1 15,-5 0 1-15,6 0 1 0,-2 0 0 16,-4 4 2-16,4-1-2 0,1 0 1 15,-5-2-2-15,5 1 2 0,-7-1 0 0,3-1 2 16,-1 2-2-16,1-2 2 0,7 0-2 16,-7 0 1-16,3 0 0 0,-2 0-1 15,-1 0 2-15,-1 0-2 0,4 0 1 16,-3-2-1-16,3 2 0 0,3-1 1 16,-8-1-1-16,8 2-1 0,-6 0 0 15,-1 0-4-15,0 0 0 0,0 0-1 16,8 0 3-16,-8 0 6 0,8 0 4 15,-1 0 2-15,4-1-4 0,6-1-4 16,0-1-1-16,-5 2 2 0,2 1-1 0,-4 0-1 16,3 0 1-16,-2-2 0 0,1 0-1 15,-2 1 1-15,0-2-1 0,1 0 0 16,-7 2 0-16,6-1 0 0,-2-1 0 16,2 3 0-16,5-2-1 0,-2 2-1 15,-1 0-1-15,-2 0 0 0,-6 0 1 0,1 0-1 16,2 0-1-16,3 0-2 15,-4 0 0-15,1 0-1 0,0 0 1 16,0 0 5-16,7 0 2 0,-3 0 0 16,3 0 0-16,0 0-1 0,-4-3-2 0,-5 0 1 15,2 2 0-15,-2-2 1 0,2 1 2 16,3-2 3-16,1 1-2 0,0 0 1 16,0 0-3-16,-7 1 1 0,3 1 2 15,-3-1-1-15,4 0 1 0,6 2-2 16,0 0-2-16,-4 0-1 0,1 0 0 0,3 0 0 15,-3 0-1-15,-1 0 4 0,1 0-2 16,0 2 0-16,0 1-2 0,-1-1 2 16,4-1-1-16,-3 1 1 15,3-1 0-15,0 1 0 0,1-2-1 0,0 1-1 16,-1-1-2-16,-2 2 0 0,-5-2-1 16,0 0 1-16,1 0 2 0,0 0 0 15,5 0-1-15,-2 0 3 0,0 0-1 16,2-3-2-16,-3 1-9 0,2-1-5 15,-1 2-3-15,3 1-4 0,-3-2-12 0,1 2-26 16</inkml:trace>
  <inkml:trace contextRef="#ctx0" brushRef="#br0" timeOffset="317152.1403">6788 17416 39 0,'0'0'-2'0,"0"0"-11"15,0 0-11-15</inkml:trace>
  <inkml:trace contextRef="#ctx0" brushRef="#br0" timeOffset="318611.7041">4750 14250 245 0,'0'0'53'15,"0"0"-8"-15,0 0-9 0,0 0-7 0,0 0-6 16,0 0-5-16,0 0-4 0,0 0-1 16,0 0-5-16,0 0-1 0,-12-12-3 15,12 12-2-15,-1-2 1 0,1 2-3 16,-3 0 0-16,3 0-2 0,0 0-1 16,0 0-2-16,0 0-4 0,0 0 3 0,0 0 1 15,0 0 4-15,0 5 4 16,4 5 1-16,4 7-2 0,-1-3-2 15,4 2 0-15,-2 4 1 0,3 0-4 16,-1 1-1-16,2 1-2 0,0-1 0 0,-1 2 1 16,-2-2 2-16,3 1 1 0,-3-1 1 15,-1-1 4-15,1 0-6 0,-3-1 3 16,-1-4-4-16,-2 0-12 0,1-4-2 16,-2-2-4-16,1 0 0 0,-3-5 1 15,-1 1-1-15,0-5-10 0,0 0-5 0,0 0-4 16,0 2 2-16,3-1 3 0,-3 0 1 15,0 0-13-15,0 1-7 16</inkml:trace>
  <inkml:trace contextRef="#ctx0" brushRef="#br0" timeOffset="318988.7255">4792 14250 237 0,'0'0'62'0,"0"0"-8"0,0 0-10 0,0 0-12 15,0 0-13-15,0 0-11 0,0 0-9 16,0 0-6-16,0 0-1 0,-10-20-1 16,10 20 5-16,0 6 6 0,4 8-2 15,6 4 1-15,-1 2-1 0,1 3 0 16,0-1 0-16,3 4 0 0,-1 3 0 15,2 1 0-15,-2-1 1 0,2 3-1 0,-2 0 5 16,-1-2-2-16,1-1 1 0,-3-1-1 16,-2-6-3-16,3-1-1 0,-4-7 1 15,-3-1 0-15,0-5 0 0,-2-3 1 16,-1 4 1-16,3-4-2 0,-3 0 1 16,3 0 0-16,-3-5 1 0,0 0 2 15,0 0-1-15,0 2 0 0,0-1-2 16,0 1 1-16,0-2-9 0,0 0-19 15,0 0-43-15,0-2-39 0,0-8-128 16</inkml:trace>
  <inkml:trace contextRef="#ctx0" brushRef="#br0" timeOffset="320456.7419">5143 14368 323 0,'0'0'58'0,"0"0"-10"0,0 0-11 16,0 0-12-16,0 0-4 0,0 0-3 16,0 0-3-16,0 0 1 0,0 0-5 15,-13-5-2-15,12 3 0 0,1 2-3 16,-3-2 0-16,3 2 0 0,-1-1-3 16,1 1 0-16,0-1-1 0,0 1 1 15,-2-2-2-15,2 2 0 0,0-2-1 16,0 2-1-16,-1-1 1 0,1 1 1 15,0 0-1-15,0 0 1 0,0 0-1 0,-2 0 1 16,2 0 0-16,0-2-1 0,0 2 0 16,0 0 1-16,0 0-1 0,0 0-1 15,-1-2 0-15,1 2-2 0,0 0-1 16,0 0-4-16,0 0-6 0,0 0-7 16,0 0-12-16,0 0-19 0,0 0-23 15,0 0-30-15,0 0-34 0,0 0 5 0</inkml:trace>
  <inkml:trace contextRef="#ctx0" brushRef="#br0" timeOffset="321823.9373">4637 15086 87 0,'0'0'26'0,"0"0"2"0,0 0 5 16,0 0 5-16,0 0-2 0,0 0-4 15,0 0-3-15,0 0-2 0,0 0 1 0,0 0-3 16,-10-7-1-16,9 5-5 0,1 1-4 16,-2 0-2-16,1-6-2 0,-1 2-1 15,1 1 0-15,-2-7-3 0,0 7 0 16,3-1 0-16,-3 2-3 0,3 3 0 16,0-7-1-16,0 1-3 0,0-1-3 15,0-3 0-15,3 1-1 0,3 0 1 16,3-3-4-16,3 4-5 0,-3 3 3 15,6-1 0-15,-1 6 6 0,2 0 3 16,4 0-7-16,-4 9 0 0,-3 4-1 0,-4 2 2 16,2 2 3-16,-3 1 0 0,-4-3 0 15,-1 2 3-15,-3 1 3 0,0 0 0 16,0 1 0-16,0-2-4 0,-3-6-1 16,0 0-1-16,-1-2 0 0,2-5 6 15,1 1-2-15,1-5 5 0,-2 0-2 0,2 0 2 16,0 0-1-16,-1 0-5 0,1 2 4 15,-2-1-4-15,2-1 4 16,0 1 5-16,0-1-5 0,-1 2 1 16,1-2 1-16,0 0-5 0,0 2 5 0,0-2 0 15,0 0-3-15,0 0 0 0,0 0-2 16,0 0-2-16,0 0-1 0,1 0 1 16,2-4 2-16,5-2 1 0,-1 0-1 15,-3 3 0-15,1 0-3 0,-5 3-2 16,0-1 2-16,0 1-3 0,7 0 0 0,-3 0 1 15,3 0 2-15,1 6 5 0,-5 3-3 16,1 6 8-16,-4 1-3 0,0-1-3 16,-3-2 3-16,-1-4-4 0,-1-1 1 15,-2 0 0-15,4-6 0 0,-1 4 0 16,1-2-3-16,-3-2-3 0,3 2-7 16,3-4-22-16,-1 0-31 0,1 0-56 15,-3 0-88-15</inkml:trace>
  <inkml:trace contextRef="#ctx0" brushRef="#br0" timeOffset="322255.2453">5077 14932 405 0,'0'0'57'0,"0"0"-19"0,0 0-15 0,0 0-9 15,0 0-8-15,0 0-4 16,0 0-2-16,0 0-2 0,-91 0 0 0,69 13 0 16,9 3-1-16,-1 2 2 0,3-2-4 15,4-2 3-15,3 1 0 0,2-3-1 16,0-1 3-16,2 1-3 0,0 0 2 16,0 0-1-16,0-1 0 0,4 0-1 15,0-3 1-15,6 4 1 0,-2-6-1 0,4 1 2 16,0-1 0-16,-3-3 0 0,5 0 0 15,-5-1 2-15,4-2-1 16,-3 0 0-16,-1 0 0 0,5-3 1 16,-2-5 0-16,1-2 0 0,1-3-1 0,-8 4 2 15,3-5-1-15,-2 0 2 0,-4 3-1 16,1-8 2-16,-1 7 0 0,-3-1 2 16,0 0 2-16,0 8 2 0,0-8-1 15,0 9 1-15,0-3-3 0,-3-1-3 16,3 5-1-16,-3-2-6 0,2 2-1 0,1 3-4 15,-2-2-9-15,2 2-9 0,-1 0-23 16,-6-4-34-16,1 1-43 16,3 1-65-16</inkml:trace>
  <inkml:trace contextRef="#ctx0" brushRef="#br0" timeOffset="322673.4711">5106 14736 410 0,'0'0'68'0,"0"0"-15"0,0 0-13 15,0 0-9-15,0 0-8 0,0 0-6 16,0 0-6-16,0 0-6 0,0 0-3 16,0 0-6-16,-25-5-3 0,24 5-2 15,-1 0-2-15,2 0 4 0,-1 0 2 16,1 0 4-16,0 6 2 0,0 5 0 15,0-1-2-15,0 0 1 0,3 0-1 16,1-1-1-16,-1 2 0 0,3-4-1 0,-1 3-3 16,0-3 1-16,-1 1 1 0,-1-5-1 15,0 0 2-15,-3-3 3 0,0 0 1 16,0 0 2-16,6 0 1 0,0 0 0 16,2 0 1-16,2-3 1 0,-4-5-1 15,0-4 0-15,1 3-1 0,-3-6 0 0,-1 6 0 16,-1-3 2-16,-1-1 0 15,-1 1 1-15,0 2-1 0,0 5 1 16,0 0-4-16,0 5 0 0,-3-3-4 16,0 2-2-16,-1-2-2 0,-6 3-4 0,1 0-2 15,-1 9-6-15,-3 0-18 0,6 5-42 16,4-4-96-16,3 2-103 0</inkml:trace>
  <inkml:trace contextRef="#ctx0" brushRef="#br0" timeOffset="324511.5512">4714 14822 179 0,'0'0'42'0,"0"0"-6"0,0 0-15 15,0 0-10-15,0 0-2 0,0 0-4 16,0 0 1-16,0 0 1 0,0 0-1 16,-23-65 2-16,21 59 0 15,1-5 0-15,-2 7 2 0,3-2-1 0,-3-4 1 16,3 6 1-16,-3 0 1 0,3-1 2 16,-1 0-2-16,-1 3 3 0,-1-3-2 15,2 2 1-15,1 3-2 0,-2-2-2 16,2 2-3-16,-1 0-2 0,-1-1-2 15,0 1 0-15,2-2 1 0,-3 2 0 0,3 0 1 16,0 0 0-16,0 0-1 0,-3 0-3 16,3 0 0-16,0 0 0 0,0 0-1 15,-3 0 1-15,3 0-2 0,-3 0 1 16,0 0-1-16,0 2 0 0,-3 5 0 16,-5 5 1-16,5-1 0 0,-4 6-2 0,4-1 2 15,-2 1 0-15,-1 1-1 16,3 0 2-16,3 4-2 0,-1-1 2 15,1 0-1-15,0 2 2 0,3-2-2 16,0 2 1-16,0-2-1 0,0-1-1 0,3 1 1 16,0 1 2-16,1-1-1 0,2 0 0 15,0 0-1-15,1 0 0 0,0 0-1 16,2-3 2-16,-2 0-1 0,-2-6 1 16,-1 3 5-16,0-1-5 0,0-4 3 15,1 5-3-15,-2-4-2 0,-2-6 2 0,1-1-2 16,-2-4-1-16,1 3-1 0,-1 1 0 15,3-1 0-15,0 1 5 0,-3-4-2 16,3 1 1-16,2 2 1 16,3 1 0-16,-1 0 1 0,-4-2 0 0,7-1-1 15,-3 0-2-15,-4-1-1 0,4 2 0 16,-7-2-1-16,5 0 1 0,1 0 2 16,-1 0-1-16,1 0 2 0,-6 0 3 15,0 0 1-15,0 0 4 0,3 0-1 16,-2 0 4-16,4 0 1 0,-2-2-1 0,1-4 0 15,6-6-3-15,-6-1-9 0,4-7 2 16,-4-1-7-16,-1-1 5 0,1 5-1 16,1 1 1-16,-3 5 0 0,0 5 1 15,-1 2 0-15,-1-2-1 0,0-1 0 16,0 2-1-16,2 0 0 0,-2 5 0 16,0-1 1-16,0 1 0 0,0-1 0 15,1-1 1-15,-1-5 1 0,0 1-1 16,0 0 1-16,0 2 1 0,0 4-2 15,-1-4 1-15,-2 0-1 0,-6-4 0 0,2 3-1 16,1-2 1-16,0 1 0 0,-5-1 0 16,1-2 0-16,1 3-1 0,-2-2 0 15,3 2 0-15,4 3 0 0,1 1 0 16,-3-1-2-16,3 2-1 0,-2-1-2 16,2 1-2-16,3 1-2 0,-2-2-3 0,2 2 1 15,-1 0-3-15,-2 0-1 16,0 0-6-16,-1 2-7 0,1 1-3 15,-3 5-5-15,4-4 1 0,-3 0-6 16,2 4-9-16,3-3-15 0,-3-1-12 0,3 1-6 16,0-5-23-16</inkml:trace>
  <inkml:trace contextRef="#ctx0" brushRef="#br0" timeOffset="324804.7489">4659 15043 306 0,'0'0'69'0,"0"0"-8"0,0 0-14 16,0 0-11-16,0 0-8 0,0 0-6 15,0 0-8-15,0 0-3 0,0 0-5 16,0 0-5-16,-3-45-1 0,3 35-1 16,0 5-2-16,0 1 0 0,6-1-3 15,1 4 1-15,2 1 2 0,5 0 2 16,2 4 0-16,4 8-1 0,-4 3 1 0,0 1-2 15,-3 0 1-15,0 3 0 0,0 1-2 16,0-1 1-16,0 0-1 0,-1 1 1 16,-2-1 0-16,1 0 0 15,-3 1-5-15,-4 1 0 0,2-6-10 0,-5 2-26 16,-1 3-34-16,0-2-54 0,-4 7-114 16</inkml:trace>
  <inkml:trace contextRef="#ctx0" brushRef="#br0" timeOffset="328625.3816">7305 16701 3 0,'0'0'3'0,"0"0"0"0,0 0-1 15,0 0-1-15,0 0-2 16,0 0-1-16,0 0-4 0</inkml:trace>
  <inkml:trace contextRef="#ctx0" brushRef="#br0" timeOffset="330792.148">4277 15041 173 0,'0'0'45'0,"0"0"-4"0,0 0-5 0,0 0-4 15,0 0-2-15,0 0 1 0,0 0-2 16,0 0-1-16,0 0-4 0,-39-41-1 16,35 38-2-16,4 3-3 15,0-2 1-15,0 2-4 0,0-1-1 0,-3-5-3 16,0 1-2-16,3 1-4 0,0-7 2 16,0 0-3-16,0-4-1 0,0-6 0 15,6 2-2-15,-1 6-1 0,1-1 1 16,-3 5 0-16,0 0-1 0,0-1 1 15,3 0 1-15,-2 0-2 0,3 1 1 0,-1 1 3 16,0 0-3-16,0 1-2 16,0 1 3-16,-1-1-2 0,-2 3 1 15,4-2 2-15,-4 3-2 0,5-3 0 0,0 1-2 16,-1 1 0-16,2 0 1 0,0 1 0 16,2-1 0-16,-2 1-1 0,10 0 1 0,-9 0-2 15,7 0 3-15,1 2-1 16,-8-2-1-16,7 1 1 0,-4 0 0 15,-3 1-1-15,3-1 1 0,-7 1 0 16,7 1-1-16,-7 0 0 0,0 0 1 0,4 0-1 16,-3 0 1-16,-3 0 0 0,5 0 0 15,-3 0 1-15,-2 0-1 0,6 1 0 16,-7 1 0-16,3-1-1 0,0 1 2 16,-2 0-1-16,2-1 0 0,-2 1-1 15,3 1-1-15,-2 0 2 0,2 3-1 0,3 3 1 16,-6-2-1-16,2 7 1 0,-3 3 0 15,0-1 0-15,0 9 0 0,-3-1 1 16,0 1-1-16,0-2 0 16,0 1 0-16,-3-3 0 0,0-5 0 0,-1 0 3 15,2-6-3-15,-1 1 1 0,0-2 0 16,2-5-1-16,-2 4 2 0,-1-3 0 16,1 2 0-16,0 3 1 0,-3-3-1 15,2 1-1-15,-5-1 0 0,4 1 0 16,-1-2-1-16,0 1 0 0,3-4-1 0,-3 3 1 15,5-1-1-15,-4 3 1 0,0 0 0 16,2-4 0-16,0 1 0 0,0-3 0 16,0 2 0-16,2-2 1 15,-1 3 0-15,2-5-2 0,0 0 3 0,0 0-1 16,0 1 0-16,0-1 2 0,0 2-1 16,-1-2 0-16,1 2-1 0,-2-2 1 15,2 1-1-15,-1-1-1 0,1 0 3 16,0 1-2-16,0-1 1 0,-2 0 2 15,2 2 0-15,0-2 1 0,0 0 1 0,0 0 1 16,-1 0-2-16,1 2 1 0,0-2 0 16,0 0-4-16,-2 0 1 0,2 0-2 15,0 0 1-15,-1 0 0 0,1 0-1 16,-4 0 1-16,4-2-2 0,0 0-1 16,0 1 1-16,0-5-2 0,0-1 1 15,0-4 2-15,0-1-1 0,0 1 0 16,0 0 0-16,7 2 0 0,-3 0-1 15,-2 4 0-15,2-2 0 0,-1 5-1 16,-3-2 1-16,9-2 0 0,-4 3 0 0,4-2 0 16,6-2 1-16,-4 4-1 0,5 0 0 15,-6 1 0-15,3 2-1 0,-1 0 2 16,1 0-2-16,-3 0 1 0,3 0 1 16,-3 0 0-16,2 2 0 0,-1 1 0 15,-2 2-1-15,0 0-1 0,-2-2 1 0,4 6 1 16,-5-2-1-16,3 4 1 0,-1 5 0 15,-3 1 0-15,-1 7 0 16,-4 3 0-16,0 2 5 0,0 0-4 16,-3 1 3-16,-1-4-6 0,0-8-1 0,-2-1 1 15,0-2 1-15,-1 0 1 0,-6 7 5 16,-3 0 1-16,-7 3-1 0,-6 0-2 16,-6 1-1-16,3-5 0 0,-1-3-2 15,4-2 3-15,6-5-1 0,7-6-1 16,6 0-1-16,7-3 1 0,3-2 0 0,0 0-2 15,0 0 1-15,0 0-1 0,-1 0-1 16,-1 0 1-16,-1-2-9 16,2-3-11-16,1-8-8 0,0-8-15 15,6-5-21-15,8-5-22 0,1 1-39 0,3 3-29 16</inkml:trace>
  <inkml:trace contextRef="#ctx0" brushRef="#br0" timeOffset="331195.3558">4688 15182 420 0,'0'0'48'0,"0"0"-12"0,0 0-9 16,0 0-4-16,0 0-6 15,0 0-1-15,0 0-4 0,0 0 0 16,0 0-3-16,-19-77-1 0,19 72-4 0,0 0-3 16,0 5-2-16,0-1-4 0,0 1 2 15,4 0 1-15,2 0 0 0,6 0 1 16,5 1 1-16,-4 8 0 0,6 2 0 16,-6 1 0-16,3 0-2 0,-6 1 2 15,4-1 0-15,-5 1-1 0,0 1 7 0,-3 3-6 16,-1-5 5-16,-2 4-1 0,-3 0-3 15,0 1 0-15,-3-2-1 16,-1 0-2-16,1-6 0 0,-3-1 1 16,-4 5 2-16,-1 1 4 0,-7 4-1 0,-3 0 1 15,-5 2-4-15,-3-1-1 0,0-4-3 16,1-5-1-16,9-2-2 0,8-5-10 16,-1-3-20-16,5 0-37 0,0-5-96 15,-3-3-105-15</inkml:trace>
  <inkml:trace contextRef="#ctx0" brushRef="#br0" timeOffset="331472.6688">4694 15071 438 0,'0'0'38'16,"0"0"-14"-16,0 0-15 0,0 0-7 15,0 0-6-15,0 0-2 0,0 0 2 16,0 0 0-16,0 0 4 0,0 0 2 16,17 37-2-16,-14-14-2 0,-2 2-2 0,-1 6-8 15,0 1-2-15,-7-1-22 16,0 1-39-16,-3-3-19 0,-2-3-53 15</inkml:trace>
  <inkml:trace contextRef="#ctx0" brushRef="#br0" timeOffset="333243.378">6455 13808 68 0,'0'0'16'0,"0"0"-3"16,0 0-2-16,0 0 7 15,0 0 6-15,0 0 5 0,0 0 4 0,0 0-1 16,0 0-4-16,0 0-8 16,14-1-5-16,-14-1-3 0,2 2-1 0,-2-2 0 15,0 2 3-15,0-1 2 0,0 1 1 16,0 0-1-16,-2 0-3 0,-5 0 0 16,1 0-5-16,-5 0 0 0,1 0-3 15,1 0 2-15,-4 0 1 0,4 0 3 16,-1 1 0-16,-1 1 3 0,-1-2-1 0,6 0-3 15,-5 0 0-15,2 0-3 0,-3 0-1 16,-2 0 1-16,2 0-3 0,-2-2 2 16,2-3 1-16,-5 2-2 15,4-3 1-15,-3 0-1 0,3-2-1 0,3-1-1 16,-3 0-1-16,1-3 0 0,2 2 0 16,0 1-1-16,0-1 1 0,4 2 0 15,-4-4 0-15,6 6 2 0,-2-2-1 16,0 1 0-16,2-2 0 0,-1 1-2 15,0 0 0-15,-4-8 0 0,6 2-2 0,-3-1 0 16,3-2 1-16,-1 1-3 0,1 3 3 16,3-3 0-16,-4 5 0 0,4 5 1 15,0 2-1-15,0 4 1 0,0-7-1 16,0 3 1-16,0-2-1 0,0 1 0 16,0 5 0-16,-1-2 0 0,1 2-1 15,0-1 0-15,0 0 0 0,0 0-2 16,0 1 2-16,0-2 0 0,0 2 0 15,0-2 3-15,0 2-3 0,0-1 1 16,0 1 0-16,0-2 0 0,0 2-1 0,0 0 1 16,0 0-1-16,0-2-2 0,0 2 2 15,0 0-4-15,0 0 2 0,0 0 1 16,0 0-1-16,0 0 2 0,0 0 1 16,0 0 0-16,0 0 0 0,0 0 0 15,0 0 1-15,1 4-1 0,3 1 0 0,2 0 1 16,-3-2-1-16,-2 0 0 0,4 5 0 15,-2-4 0-15,1 5 0 0,3 4 0 16,-1-6 0-16,1 5-1 16,-1 1 1-16,3 0 0 0,2 4 0 0,-1 0 0 15,2-1 1-15,-1 2-1 0,3 1 0 16,0-2 1-16,-1 1-1 0,4-3-1 16,-1 0 1-16,0-4 0 0,3 2-1 15,0-1 2-15,1-2-2 0,-3-2 0 16,2-1-1-16,-3-3-3 0,1 1-6 0,1-4-14 15,-4 1-33-15,9 1-43 0,-5-3-71 16</inkml:trace>
  <inkml:trace contextRef="#ctx0" brushRef="#br0" timeOffset="334163.6088">5703 12825 438 0,'0'0'46'0,"0"0"-8"0,0 0-16 0,0 0-7 16,0 0-3-16,0 0-4 0,0 0 0 16,0 0-1-16,0 0-3 0,0-8-1 15,0 8-2-15,0-2 0 0,0 2-1 16,0 0-1-16,0 0 1 0,0 0-1 15,0 0-1-15,0 0-1 0,0 0-2 0,0 0 0 16,0 0 0-16,-3 2 2 0,-3 10 4 16,-1 9 1-16,-6 4-1 0,6 1 0 15,-2 1-2-15,3-3 1 0,4 2-1 16,0-3 1-16,2-1-1 0,0 0 0 16,0-1 0-16,4-3-1 0,2 1 1 15,3-1 0-15,-2-4 0 0,6 1-1 16,-3-3-2-16,-1-5-1 0,2 1 1 15,1-1 0-15,1-1 7 0,7 2-4 16,-7-2 6-16,5-5-8 0,0-1-7 0,1-1 4 16,6-6-7-16,-4-3 0 0,-6 5 1 15,-5 1 1-15,-3 0 10 0,-2 1 11 16,-1-6 1-16,2 4 0 0,-5-7-4 16,-1-5 0-16,0 1 0 0,-1-6 0 15,-8 5 0-15,2 4-1 0,-3 4 1 0,-2 1-3 16,5 5 0-16,-6 2-2 0,-3 1-2 15,2 0-2-15,-7 6-5 0,0 7-2 16,-1 6-1-16,0 0-3 16,2 3-5-16,5-1-12 0,4-7-13 0,5 2-21 15,3-5-20-15,3 1-16 0,0 0-29 16</inkml:trace>
  <inkml:trace contextRef="#ctx0" brushRef="#br0" timeOffset="334617.5825">5985 12773 448 0,'0'0'50'16,"0"0"-19"-16,0 0-12 0,0 0-8 15,0 0-9-15,0 0-4 0,0 0-4 0,0 0-4 16,0 0-1-16,0 0 3 0,-45 20 1 16,42-1 4-16,2 3 2 0,-1 6 1 15,2 1-1-15,0-1 1 0,2-2 0 16,-1-2 0-16,2-8 0 0,3 0 0 16,-3-6-1-16,1 1 1 0,1 0-2 15,0-4 2-15,1 1 0 0,-3-5-2 16,4 1 2-16,-2-2 0 0,3-2 2 15,7 0-2-15,-2-3 1 0,1-8 0 16,-1-2 1-16,-3 0 1 0,-1 3 0 0,-5-4 2 16,1-1 0-16,-2 3 1 0,-2-6 2 15,-1 4 6-15,0 1 3 0,0-7 1 16,-3 4-3-16,-4-3-6 0,-2 3-3 16,-2 1-4-16,-1 2 1 0,-1 0-3 15,0 6 0-15,3-1-2 0,1 4-2 0,-4 1-5 16,3 0-6-16,-1 3-9 15,0 0-26-15,4 0-39 0,0 1-46 0,4 2-80 16</inkml:trace>
  <inkml:trace contextRef="#ctx0" brushRef="#br0" timeOffset="335063.739">5947 12305 380 0,'0'0'61'0,"0"0"-2"0,0 0-20 16,0 0-14-16,0 0-9 0,0 0-8 15,0 0-9-15,0 0-4 0,0 0-1 16,0 0 2-16,-39 0 0 0,32 16 3 15,3 2-1-15,-2 5 0 0,6-5 0 0,-3 0-1 16,3-1-3-16,0-5-1 0,0 5 0 16,6-4 2-16,4-2 4 0,0 4 2 15,-1-6 1-15,2-1-2 0,-2-2-2 16,1-3 4-16,0 0-1 0,3-3 1 16,7 0 1-16,-5-1 1 0,4-6-2 15,-6 1 2-15,-3 2 1 0,-6-4-2 16,2 1 6-16,-2-3-3 0,-1 0-2 15,-1-2 0-15,-1 0 0 0,-1-2-1 16,0-3 2-16,-4 7-3 0,-5-4 1 0,-2 5-1 16,3 3-1-16,-5 0 0 0,2 2-3 15,-1 4-3-15,-8 0-8 0,5 11-7 16,-8 3-6-16,2 4-20 0,3-1-45 16,4-5-31-16,8 2-92 0</inkml:trace>
  <inkml:trace contextRef="#ctx0" brushRef="#br0" timeOffset="350016.8725">4024 14730 34 0,'0'0'9'0,"0"0"-1"15,0 0-3-15,0 0 1 0,0 0-1 16,0 0 0-16,0 0 1 0,0 0 1 16,0 0 2-16,0 0 3 0,0 1 4 15,0-1-2-15,0 0-1 0,0-4-5 0,3-5-4 16,4-4 0-16,2-2-2 0,2 1-1 15,-2 1 0-15,6 1 0 16,-1 0 0-16,2-1-1 0,4 1-4 0,2 0 3 16,-2 0-4-16,5 1 4 0,2 1-1 15,2-2 0-15,3-1 2 0,3-2-4 16,2 2 4-16,2-5-1 0,3 2 1 16,0-2-1-16,0-2 1 0,3-3-8 15,1-1 1-15,5-3 0 0,-1-5 2 16,5-1 8-16,0-4 0 0,6-1-3 0,-3 1 0 15,3-2 1-15,-2 4-1 0,-3 3 0 16,-1 1 0-16,-3 2 0 0,-1 3 2 16,-2 0-5-16,-4 1-3 0,1 0 1 15,-2 0-2-15,0-2 3 0,1 4 2 16,0-2-3-16,0 1-1 0,-3-1-4 0,1 1-4 16,-5-3-1-16,-2-1 2 15,-3 1 5-15,-1-2 4 0,-3 2 3 16,0 3 3-16,0-1-2 0,-2 6 2 15,-2 0-2-15,-2 3 2 0,-3 2-2 0,-1 5 1 16,1 0 0-16,-1 1-1 0,-3 5 1 16,-3-1 0-16,-1 1-2 15,-1 1 2-15,2-1-1 0,0 2 2 0,-1-3 1 16,-2 1 0-16,3 2-1 0,-3-3 0 16,0 1 2-16,-4 1 3 0,-2 0 1 0,-4 2 3 15,3-3-1-15,0 0-2 16,0 0 3-16,0 0 2 0,-3 3 2 15,0-1 1-15,0 1-10 0,0-2-9 16,0 1-7-16,0 1-5 0,0-2 0 0,0 2-3 16,0 0-18-16,-6 0-24 0</inkml:trace>
  <inkml:trace contextRef="#ctx0" brushRef="#br0" timeOffset="356207.9422">19899 11582 123 0,'0'0'35'16,"0"0"1"-16,0 0-5 0,0 0-7 0,0 0-2 15,19-81-2-15,-15 73 2 0,-2 4 6 16,0 1-1-16,-2 3-4 0,0-1-7 16,0 1-8-16,2 0-2 0,-2-2-4 15,1 2 2-15,-1-2 1 0,0 2 3 16,2-1 3-16,-2 1 7 0,0-2 2 0,1 2 3 15,-1 0-2-15,0 0 1 0,0-2-3 16,0 2-2-16,0 0-1 0,0-1-3 16,0 1-2-16,0 0-3 0,0 0-4 15,0-2-1-15,0 2-2 0,0 0 0 16,0 0-2-16,0 0-1 0,0 0-1 16,0 0-3-16,0 0 2 0,0 0 0 15,0 0 1-15,-1 5 3 0,1 10 0 16,-2 6 0-16,2 6 0 0,0-1 0 15,0 1 0-15,0 1 0 0,0 3 2 0,-1 1-4 16,-1 2 4-16,1 1-2 0,0 4 0 16,-2 0 4-16,1 2-4 0,1 3 4 15,-1 0-4-15,1 2-1 0,1-1 1 16,0-1-1-16,0 1 1 0,0 1-1 16,0 0 2-16,1-2-2 0,4 0 2 15,-1-3-2-15,-1 3 2 0,0-2 2 16,0 2-2-16,-3 2 3 0,0-1-3 15,0 2-2-15,0 1 0 0,0 0 0 16,-6 5 0-16,0 2 0 0,-1 4 2 0,-3 2-2 16,3-3 2-16,-1-1 3 0,1-7-3 15,1-4 3-15,5-8-4 0,0-5 0 16,1-3 0-16,0-2 0 0,4-4 1 16,3 0 0-16,-1-1-1 0,0 0 0 15,-1-2 1-15,4 3-2 0,-2 1 1 0,0-1 0 16,2 3 1-16,0 1-3 15,-4-2 2-15,1 1-3 0,0-3 1 16,-1 1 1-16,-1-1 0 0,0-2 0 16,-3-5 0-16,-1 2 0 0,2-8-1 0,-2-4 0 15,0 5 0-15,0-6-3 0,0-2 3 16,0 3-1-16,0-7 1 0,0 0-3 16,0 0-12-16,0 0-11 0,0 0-24 15,-4-13-33-15,-2 1-55 0,0-10-124 16</inkml:trace>
  <inkml:trace contextRef="#ctx0" brushRef="#br0" timeOffset="357374.7674">18797 12132 125 0,'0'0'43'0,"0"0"-6"0,0 0-8 16,0 0-5-16,0 0-9 0,0 0-4 16,0 0-6-16,0 0-3 0,0 0-4 15,-14 0 1-15,12 0-1 0,1 0 0 16,-1 0 2-16,1 0 0 0,-1 0-2 16,-1 1 2-16,-1 3-1 0,1-1 1 0,2 1-1 15,-2 0 0-15,2 0 0 0,-1 1 1 16,1-1 0-16,1-4 1 15,-2 0-1-15,2 0 0 0,0 3 0 16,-1-3 0-16,1 2 2 0,-2-1 1 0,2 1 0 16,-1 0 3-16,1-1 2 0,-2 0 5 15,2-1 3-15,-1 2 5 0,1-2 2 16,0 2-1-16,0-2-5 0,0 1-3 16,-2-1-5-16,2 0-3 0,0 1-1 15,0-1-3-15,0 0 0 0,0 0-2 0,0 0 0 16,0 0 0-16,0 0 0 0,8-8-1 15,3-4 1-15,5-4 1 0,-1 1-1 16,0 1 0-16,2 1 1 0,1-1-1 16,1-1 0-16,-2 2 0 0,4-3 1 15,-1 1-1-15,0 1 0 0,0 0 0 16,-2 4 2-16,-5 0-2 0,-2 5 0 16,-3 0 0-16,-5 2 0 0,5-2-2 15,-5 4 2-15,0-2 3 0,1 2-3 16,-4 1 1-16,0-2-1 0,0 2-2 0,2 0 2 15,-1-2 1-15,-1 2-1 0,2 0 1 16,-2 0-1-16,0-1 0 0,1 1 1 16,-1 0 1-16,0 0 3 0,2 0 0 15,-2-2-2-15,0 2 1 0,0 0-1 16,0 0-2-16,0-1 1 0,0 1 3 16,0 0-4-16,0 0 0 0,0 0-1 15,0-2-1-15,0 2-1 0,0 0-3 16,0 0-1-16,0 0-4 0,0-1-7 15,0 1-8-15,0 0-21 0,0 0-34 0,1-3-29 16,12 1-47-16</inkml:trace>
  <inkml:trace contextRef="#ctx0" brushRef="#br0" timeOffset="357907.0241">19422 11739 291 0,'0'0'45'0,"0"0"-9"0,0 0-9 16,0 0-7-16,0 0-10 0,0 0-6 15,0 0-3-15,0 0 1 0,0 0-2 0,0 0 2 16,-13-10-2-16,13 7 1 0,6-4-1 15,4-1 0-15,-3 3 0 16,5-4 1-16,-1 3-1 0,1-2 0 16,2-3 0-16,-1 0 0 0,0-2 1 0,3 1-2 15,0-3 1-15,3 0 0 0,1 0-3 16,-1-2 2-16,2 0 1 0,1 1 0 16,0 0 1-16,0 3 1 0,-2 0-2 15,-7 5 0-15,0 0 1 0,-5 3-1 16,-5 2 1-16,2 1 0 0,-5 2 3 0,0-1 0 15,0 1 4-15,1 0 2 0,1-1-1 16,-1 1 2-16,1-2 1 0,-1 2-2 16,-1 0-4-16,2 0 0 0,-2-1-3 15,2 1 0-15,-2 0-1 0,0 0-2 16,2 0 2-16,-2 0-1 0,0 0-1 16,1 0 2-16,-1 0-2 0,0 0-2 15,1 0 4-15,-1 0-4 0,0 0 4 16,0 0-2-16,0 0-2 0,2 0 2 15,-2-2-2-15,0 2 1 0,0 0-1 0,1 0-1 16,-1 0-2-16,0 0 0 0,0 0-5 16,0 0-9-16,0 0-22 0,0 0-48 15,2 0-29-15,-2 0-63 16</inkml:trace>
  <inkml:trace contextRef="#ctx0" brushRef="#br0" timeOffset="358915.2569">19368 11785 166 0,'0'0'39'0,"0"0"-6"0,0 0-5 15,0 0 3-15,0 0 2 0,0 0 3 0,0 0 0 16,0 0-5-16,0 0-4 0,-21-12-1 15,21 12-3-15,-2-2-3 0,2 2-4 16,-1 0-3-16,-1-1-3 16,1 1-3-16,-1 0-2 0,1 0-2 0,-1 0 0 15,1 0-3-15,-1 0 0 0,2 0-1 16,-1 0-2-16,1 0 3 0,0 0 0 16,0 1 1-16,0 6 1 0,0 4-1 15,0 8 3-15,1-2-3 0,2 5 4 16,2-4-4-16,1 0 0 0,0-1 1 0,2-2 0 15,1 0 0-15,0-1-2 0,3 0 2 16,0 0-1-16,0-1 0 0,3-1 0 16,0 2-1-16,2-3 0 0,-1 1 0 15,2-2-1-15,-1 1 1 0,-1 0-2 16,2-2 2-16,-1 0 0 0,1 0-2 16,-2-1 2-16,-3-4-2 0,-1 1 1 15,-3-1 0-15,2-1 0 0,-2 1-1 16,-5-3 1-16,7 4 0 0,-6-4 0 15,-1 0-1-15,5 3 2 0,-5-3 0 0,1 1 0 16,3 1 2-16,-3-2-4 0,-1 0 1 16,3 2-2-16,-2-1-3 0,0 0-6 15,0-1-16-15,-5-1-34 0,7 2-34 16,0 1-47-16</inkml:trace>
  <inkml:trace contextRef="#ctx0" brushRef="#br0" timeOffset="360156.371">19128 12342 180 0,'0'0'53'16,"0"0"-5"-16,0 0-5 0,0 0-2 15,0 0-3-15,0 0-4 0,0 0-8 0,0 0-3 16,0 0-7-16,-24-37-6 0,24 37-5 16,-2-1-4-16,-2 1 0 0,-6 1-2 15,-3 6 1-15,0 6 0 0,1 2 0 16,2 2-2-16,1 1 1 0,1 1 0 16,-2 2 0-16,2 1 1 0,1 2 0 0,1 0 2 15,2 2-3-15,1-1 3 16,3-2-3-16,0 0 0 0,0-4 1 15,4-5-2-15,4-1 2 0,0-3-2 16,5-1 2-16,5 0 0 0,0-3 0 0,1-3 0 16,3-3 1-16,1 0 0 0,0-3-2 15,-2-4 0-15,0-1 1 0,-3-3-3 16,0 1 6-16,-2-2-1 0,-3-2 1 16,-4 5 2-16,-1-3 1 0,-3 4 3 15,-4 3-1-15,-1-5-3 0,0 1 6 0,-4 1-5 16,-7-2 2-16,2 4-3 0,-7 6-3 15,-6 0-3-15,-1 0-1 0,-6 10 3 16,3 3-6-16,6 2 1 16,0 0-10-16,4 0-8 0,6-5-20 0,2-3-38 15,7-3-39-15,1-4-101 0</inkml:trace>
  <inkml:trace contextRef="#ctx0" brushRef="#br0" timeOffset="360744.2264">19339 12386 322 0,'0'0'59'16,"0"0"-9"-16,0 0-13 0,0 0-5 0,0 0-8 16,0 0-4-16,0 0-7 0,0 0-6 15,0 0-4-15,0 0-3 0,-42-35-2 16,31 46 0-16,-1 4 1 0,1 2 0 16,2 5 1-16,3-1-2 0,3 3 0 15,3-2 2-15,0-1 4 0,5 1-6 0,4-2 5 16,2-2-4-16,1-2-1 15,2-3 2-15,2-5-1 0,-4-1 0 16,5-6-1-16,1-1 0 0,3 0-1 16,5-6-1-16,0-4 3 0,-5-5-1 0,-1-5-2 15,-3 0 4-15,-4-3-1 0,-5 2 3 16,-3-1 3-16,-5 1 0 0,0 2 2 16,-10 2-1-16,-2 0 1 0,-5 5-2 15,-2 1-2-15,-4 3-4 0,-3 6-1 16,-2 2-2-16,0 0-5 0,1 4-3 0,0 4-12 15,2 2-29-15,4 0-55 0,7-4-88 16</inkml:trace>
  <inkml:trace contextRef="#ctx0" brushRef="#br0" timeOffset="361235.65">19136 11950 281 0,'0'0'49'0,"0"0"-15"16,0 0-8-16,0 0-11 0,0 0-13 0,0 0-4 16,0 0 0-16,0 0-1 0,0 0 7 15,-12-4-1-15,7 13 1 0,3 1-1 16,-1 1 2-16,0 0-3 0,0-7 1 16,3 7 2-16,0-5-2 0,0 5 1 15,0-1-1-15,3-2 1 0,1-1 0 0,3 0-1 16,1-3 0-16,3 0 1 0,-1-2-2 15,4-2 1-15,6 0-2 16,0 0 2-16,3-2-2 0,-3-5 2 16,-7 2 2-16,2-1 1 0,-8 0 4 0,-1-1 9 15,1 1 0-15,-6 1 4 0,1-4-4 16,-2-2-2-16,-6-1-5 0,-4-4 0 16,-5 4-3-16,-3 2-3 0,-2 4-4 15,-1 2-2-15,-2 2-2 0,0 2-5 16,-1 0-6-16,3 8-22 0,1 2-39 0,2 2-94 15,6-1-109-15</inkml:trace>
  <inkml:trace contextRef="#ctx0" brushRef="#br0" timeOffset="362564.9171">22022 12961 70 0,'0'0'9'0,"0"0"-7"16,0 0-9-16,-91-79-19 0</inkml:trace>
  <inkml:trace contextRef="#ctx0" brushRef="#br0" timeOffset="363555.6775">19996 12415 99 0,'0'0'40'15,"0"0"2"-15,0 0-4 0,0 0-5 0,0 0-1 16,0 0-1-16,0 0-2 16,0 0-3-16,0 0-7 0,-7-18-8 0,5 15-5 15,2 3-1-15,0-2-3 0,-1 0-1 16,1 1 2-16,0-1 0 0,0 1-1 16,0 0 0-16,-2 1-1 0,2-2 1 15,0 2-2-15,0-1 2 0,0 1-1 16,0-2 0-16,0 2 2 0,0-1-4 0,0 1 0 15,0 0 1-15,0 0-2 0,0 0 3 16,0 0 0-16,0 0 1 0,0 0 1 16,5 0 0-16,3 3 2 0,2 1 1 15,-1-1 5-15,1 0-1 0,5-3 2 16,4 0-1-16,2 0-3 0,7-3-2 16,-1-4-2-16,2-3-1 0,3-2 1 15,3 0-2-15,1-3-1 0,1 1-2 16,2-2-2-16,0 0 2 0,-1 0 0 15,0-2 1-15,-1-1-1 0,-2-3 0 0,0 3-1 16,-1-2 1-16,-2 0 0 0,-3-1 0 16,-2 3 3-16,-6 2-2 0,-4 1 2 15,-5 5-1-15,-2-1 1 0,-4 5-1 16,-3 3-1-16,-1 1 2 0,-2 3 1 16,2-5-2-16,-1 2 0 0,1-3 0 15,-1 3-2-15,-1 3 0 0,0-1 0 16,0 1-2-16,0-2 1 0,2 1-1 15,-2-1 0-15,0 1 1 0,0-1-3 16,0 0 2-16,0 2-1 0,0-1 1 0,0 1-1 16,0-1 0-16,0 1-4 0,0-2-1 15,0 2-3-15,-3 0-5 0,-2 0-12 16,-3 2-15-16,-7 5-29 0,4 4-11 16,-5 1-21-16</inkml:trace>
  <inkml:trace contextRef="#ctx0" brushRef="#br0" timeOffset="364657.3851">20216 12770 382 0,'0'0'47'0,"0"0"-11"15,0 0-13-15,0 0-4 0,0 0-4 16,0 0-5-16,0 0 0 0,0 0 0 0,0 0 1 15,0 0 0-15,-19-27 1 0,19 25-2 16,0-4 1-16,0 0-3 0,0 0-4 16,0-3-1-16,3 0-3 0,0 1 1 15,5-4 0-15,5 0-1 0,0 1 1 16,6-1-1-16,0 2 0 0,-5 3-1 16,2 3-1-16,-4 1 1 0,1 1-1 15,1 1 0-15,-1 1 0 0,6 0 0 16,-7 0 0-16,5 0 1 0,-8 3-1 15,0 1 0-15,3 4-2 0,-6-2 2 0,1 8 0 16,-5 3 0-16,-2 2 1 0,0 9 1 16,-10 0-1-16,-3 0 1 0,-2 1-3 15,-2-1 3-15,2-1-1 0,1-4 1 16,5-6 0-16,2-5 0 0,3-3 0 16,1-5 1-16,0 1 0 0,3-5 1 15,0 0-4-15,0 0 1 0,0 1 0 0,0-1 0 16,3 0 3-16,8 0-2 15,4-1 0-15,5-8 1 0,-4 5-2 16,-1-1 1-16,-5 2 0 0,3 1-1 0,4 2 1 16,-1 0 0-16,4 0 0 0,-5 8 0 15,-2 2 0-15,0 3 0 0,-5 1-1 16,0 3 2-16,-3 2-2 0,-3 2 1 16,-2 1 0-16,0 0 0 0,-9 3 0 15,-2-2 1-15,-5-1-2 0,0 1 0 0,-4-5 4 16,-2 0-4-16,-3-2 5 0,-2-4-3 15,-2-2 0-15,-3-3 0 16,2-3 0-16,2-4-1 0,8 0-1 16,3 0-5-16,5-3-23 0,8 0-40 0,-2-9-56 15,6-2-77-15</inkml:trace>
  <inkml:trace contextRef="#ctx0" brushRef="#br0" timeOffset="365084.6962">20679 12794 447 0,'0'0'51'15,"0"0"-19"-15,0 0-14 0,0 0-5 16,0 0-7-16,0 0-5 0,0 0-4 15,0 0 1-15,0 0 1 0,-21-3 0 0,11 21 1 16,0 8 0-16,1 3 0 0,-2 3 0 16,1 0 0-16,-1 0 0 0,0-5-2 15,5-2 0-15,2-7-1 0,2-2 1 16,2-1 0-16,3-1-1 0,9 1 0 16,-1-4 0-16,4-4 1 0,5-3 1 0,2-4 2 15,2 0-1-15,1 0 1 16,1-9-1-16,0-2 1 0,-2-3 0 15,-1-3 1-15,-5-1 0 0,-4-2 3 16,-3 0-1-16,-6-5 2 0,-2 1 3 0,-3-1 3 16,-3 3 4-16,-5 0 2 0,-7 4-1 15,-1 2-4-15,-4 2-4 0,-3 5-4 16,0 1-2-16,-3 3-5 0,1 2-4 16,1 3-7-16,2 3-10 0,0 4-27 15,5 3-66-15,2 3-125 0</inkml:trace>
  <inkml:trace contextRef="#ctx0" brushRef="#br0" timeOffset="365575.5633">20583 12375 353 0,'0'0'59'0,"0"0"-4"16,0 0-9-16,0 0-13 0,0 0-9 15,0 0-8-15,0 0-5 0,0 0-1 0,0 0-5 16,0 0-4-16,-32-32-3 0,32 32-5 16,-1 0 0-16,1 0 1 0,-3 0 3 15,-1 12 4-15,-1 7 0 0,1 4-1 16,1-6 0-16,1 1 1 0,2-2-2 16,0-3 1-16,3 2-1 0,2-5 1 15,1-2 0-15,4 1-1 0,-2-3 3 16,-1-1-6-16,-2-3 1 0,-1-2 2 15,8 0 0-15,1-2 6 0,5-8 0 16,-3-2 0-16,-2-1 0 0,-3 0 0 0,-6 1 1 16,-1 2-1-16,-3-1 2 0,0-5 0 15,-8 5-1-15,-1-3-2 0,-2 7-2 16,-4 1-3-16,-2 6-4 0,-6 0-3 16,2 3-6-16,0 9-16 0,0 8-54 15,7 3-102-15,0 2-98 0</inkml:trace>
  <inkml:trace contextRef="#ctx0" brushRef="#br0" timeOffset="370296.9575">22457 13332 211 0,'0'0'53'0,"0"0"-15"0,0 0-7 0,0 0-11 16,0 0-6-16,0 0-3 15,0 0-2-15,0 0-2 0,36-78-1 0,-17 63-3 16,0 1-1-16,3 3 0 0,2-2-5 16,1 1 4-16,1 1-4 0,1 1 4 15,-1-1 0-15,3 1 0 0,0-2 2 16,2 2-3-16,2 0 2 0,3-1-2 16,-2 0 0-16,4 1-2 0,0-1 4 15,0 1-2-15,-5 2 0 0,0 0 0 16,-8 2-2-16,-7 1 4 0,-7 3-2 0,0-1-2 15,-7 3 2-15,1 0-3 0,0 0-2 16,-5 0-1-16,0-2-6 0,0 2-2 16,0 0 1-16,2 0-2 15,-2 0-1-15,0 0-3 0,-6 2-18 0,-4 8-17 16,-7-2-15-16,2 1-32 0</inkml:trace>
  <inkml:trace contextRef="#ctx0" brushRef="#br0" timeOffset="370593.2395">22511 13409 247 0,'0'0'76'16,"0"0"-10"-16,0 0-5 0,0 0-11 15,0 0-14-15,0 0-14 0,0 0-7 16,0 0-8-16,0 0-2 0,0 0-2 15,31-20 0-15,-8 8 0 0,6 0-3 16,5 0 3-16,3-2-3 0,2-1 1 0,3 2 0 16,-1 0-1-16,-1-1 1 0,2 2-1 15,-1-1 1-15,-1-1 0 0,3 1-2 16,-2-1 1-16,0 0 0 0,-1 0-5 16,-5 2 3-16,-5 0-4 0,-9 5-1 15,-4 1-4-15,-6 3-14 0,-6 1-32 0,5 2-47 16,-6 0-54-16</inkml:trace>
  <inkml:trace contextRef="#ctx0" brushRef="#br0" timeOffset="371575.4374">16960 12741 374 0,'0'0'47'0,"0"0"-11"0,0 0-7 15,0 0-5-15,0 0-9 0,0 0-4 16,0 0-6-16,0 0-3 0,0 0 0 16,0 0 0-16,11-44-1 0,12 34 2 0,3 1-1 15,3-1-2-15,-2 1 1 16,4-2 0-16,2 3-1 0,-3-3 2 15,6-2-3-15,-1 2 1 0,6-5-2 16,-1 1 1-16,5 0 0 0,1-3-5 0,2 1 4 16,-2 0-4-16,0 4 1 0,-3 1 1 15,-6 2-2-15,-7 4-2 0,-11 4-3 16,-6 0-6-16,-7 2-8 0,-6 0-12 16,0 0 0-16,0 0-3 0,-2 10-17 15,-9 4-13-15,-7 6-35 0</inkml:trace>
  <inkml:trace contextRef="#ctx0" brushRef="#br0" timeOffset="371875.7807">16936 12808 432 0,'0'0'58'0,"0"0"-12"0,0 0-9 16,0 0-9-16,0 0-6 0,0 0-7 16,0 0-7-16,0 0-3 0,0 0-3 15,-12-38-1-15,30 26 1 0,6 1-1 16,7 2 0-16,3-1 1 0,3 0-2 16,2 0-2-16,1-1 4 0,-1 1-4 15,0-2 2-15,3 1 0 0,-1-3 2 16,1 2-2-16,-1-2-2 0,1 1-1 15,-1 0-3-15,-2 0-7 0,-3 2-13 0,2 3-31 16,-8 3-69-16,-2 3-86 0</inkml:trace>
  <inkml:trace contextRef="#ctx0" brushRef="#br0" timeOffset="389359.7088">16722 12708 62 0,'0'0'30'0,"0"0"6"0,0 0 4 15,0 0 3-15,0 0-8 0,0 0-9 16,0 0-7-16,0 0-4 0,-79-50 0 16,71 42-1-16,-2-2-1 0,1-2-3 0,-2-1-1 15,-1-2 2-15,1-2-3 0,2-1-5 16,0 0 4-16,2 0-4 0,-1 0 4 16,0-1 1-16,-1 3-2 0,2-3-2 15,-3 3 1-15,0-4-3 0,3 2 1 16,-3-2 1-16,3-3-2 0,-1 0 3 15,2-2-3-15,2-4-1 0,-3-1 0 16,7-2-1-16,-1 1 0 0,1 0 3 16,0 0-2-16,1 1 2 0,6-1-1 15,2-2-2-15,0-1 0 0,3-1 1 0,0 0-1 16,0 1-3-16,2-2 2 0,-2 1-3 16,0-1 3-16,0 5 4 0,-3-1-3 15,5 2 3-15,-5-2-1 0,4 1-2 16,-1-1 1-16,-1 0 0 0,1 0 1 15,-1 2-1-15,1 1-1 0,4 2 0 0,1-1 0 16,3 1 0-16,3 2 0 0,3 0 0 16,5 1-1-16,1 1 1 0,1 2 0 15,3 0 0-15,2 1 0 16,-2 2-5-16,-3-1 6 0,-1 3-6 0,-3 2 5 16,-3 4 0-16,0-1-1 0,0 2 1 15,-3 1 0-15,0 1 0 0,2 2 0 16,1 0-2-16,0 2 1 0,1 2-1 15,-1 1 2-15,1-1-1 0,0 1 2 16,-1-2-1-16,1 2 1 0,1-1 1 0,2-1-1 16,2 0 0-16,1 1 2 0,2-1-3 15,1-1-2-15,-2 2-1 0,0 1-2 16,-4 0 3-16,2 0 4 0,-1 3 2 16,-4 1-2-16,4 3-1 0,-2 0 0 15,1 2-1-15,-1 0 3 0,0 3-3 16,0 1 1-16,-3 0 4 0,-2 4-5 15,-1 1 6-15,-2 0-5 0,0 2 0 16,1 0 0-16,-3 0 0 0,1-2 0 16,0 1 2-16,-1-1-1 0,0 0-2 0,-2-4 1 15,2 4-2-15,-2-4 0 0,-1 2 2 16,0-1 0-16,-1 2-1 0,-2-2-1 16,0 2-1-16,-5-1-4 0,1 2 3 15,-2 2 3-15,-1 3-1 0,-3 2 1 16,-2 5 2-16,-1 1 0 0,0 3 3 15,-3 2 2-15,-5 0-5 0,-5 3 2 0,1-4 0 16,-1-1-3-16,2-2 4 16,0-1-3-16,0-4-2 0,4-3 0 15,1-7 0-15,2-2 0 0,1-3-2 0,1 0 2 16,1 0-1-16,1-1 1 0,0 1 1 16,0-6-1-16,0 7 0 0,0-8 2 15,-2 8-1-15,2 0-1 0,-2-1 1 16,-1 7-2-16,-2-1 1 0,-2 6 1 15,-3 1-1-15,-3-1 1 0,0-2-1 16,-4 3 1-16,-1-2-1 0,-2-2 1 0,-2 0-2 16,0-3 2-16,-2 0-1 15,-4 1 1-15,-3-1 0 0,-4 0-1 16,-5 1 0-16,-2-3 0 0,-3 1-1 0,-3-2 2 16,3 0 4-16,-4-1-6 0,0-1 5 15,5 1-4-15,1-1-3 0,1-2-4 16,3-2-12-16,4 2-14 0,1-2-24 15,0 3-33-15,-3-1-33 0</inkml:trace>
  <inkml:trace contextRef="#ctx0" brushRef="#br0" timeOffset="391408.6925">16749 13506 6 0,'0'0'10'0,"0"0"-3"0,0 0-1 15,0 0-2-15,-98 62-2 0,72-48-2 16,-1 1 1-16,-2 2-2 0,0 1 0 0,-2 0-3 16,1 1-1-16,-3-1-2 0,-1 0 0 15,0 0-1-15,-3 2 5 0</inkml:trace>
  <inkml:trace contextRef="#ctx0" brushRef="#br0" timeOffset="392003.8891">16097 13878 3 0,'0'0'7'16,"0"0"0"-16,0 0-1 0,0 0 0 16,0 0-2-16,0 0-3 0,0 0 0 0,0 0-1 15,0 0 0-15,-37 9 0 0,31-7 0 16,3-1 0-16,3-1 0 0,-1 0-1 16,1 0 1-16,-2 2 0 0,1-2 0 15,-1 1-1-15,1-1 2 0,1 2 2 16,-2-2 8-16,2 0 4 0,0 1 1 0,0-1-2 15,0 0-4-15,0 0-5 16,3-7 0-16,3-2-1 0,3-2-3 16,2 0 3-16,-5 4-1 0,6-4 0 15,1 1-2-15,0-1 0 0,5-5-1 0,0 4 2 16,2-1-2-16,0 1 0 0,2-2 0 16,3 2 0-16,2-2-2 0,2-1 4 15,3 0-2-15,0-4 0 0,1 1 0 16,0-1-2-16,-1-2 1 0,0-2 2 15,-2 0-2-15,-1 2 1 0,-1 2 0 0,-4 4 1 16,-2 0-1-16,-8 7 0 0,-5 1 2 16,-5 5-2-16,-4 2 1 0,0-1 3 15,0 1 3-15,3 0 4 16,-2-2 3-16,1 2 1 0,-1-1-1 0,1 1-3 16,-1-2-4-16,-1 2-2 0,0 0-4 15,2 0-2-15,-2 0 1 0,0 0-1 16,0 0 0-16,0 0 2 0,-2 0-1 15,-2 0 2-15,-3 5 2 0,-6 3-1 16,7-4 1-16,-6 4 1 0,4-4-2 0,-1 2 2 16,-4 4 1-16,3-5-1 0,0 5-1 15,4-4 0-15,-4 1-1 0,0 3 1 16,2-5-3-16,-3 6 1 0,2 0 0 16,2-5-2-16,-3 5 0 0,3-5-3 15,1 1 0-15,-1-1-2 0,-1 2 1 16,-3 3 0-16,5-4 0 0,-4 5-2 15,-1-1-3-15,-1-1-8 0,-4 5-7 16,-1-4-13-16,-2 0-21 0,-3 2-45 16</inkml:trace>
  <inkml:trace contextRef="#ctx0" brushRef="#br0" timeOffset="395479.9891">16898 16554 43 0,'0'0'14'0,"0"0"-2"0,0 0 1 15,0 0-1-15,0 0 1 0,0 0-1 16,0 0 1-16,0 0-3 0,0 0 3 16,0 0-1-16,-69 38 1 0,59-35 0 15,-3 1-3-15,-4-2-1 0,5-1-3 0,-7 4-2 16,3-3 1-16,3 0 2 0,-6-1 0 16,6 0 0-16,-1 1 2 0,-5-2 0 15,6 2-1-15,-7-2-2 0,8 1 2 16,-4-1 2-16,-4 0 4 0,9 0 5 15,-7 0 3-15,7-1-1 0,-1-3-1 0,-4-2-9 16,3-2-2-16,-7-1-3 0,4-1 3 16,-1-2-2-16,1 1 3 0,-2-1-3 15,0-2 0-15,-1 2-7 16,-3-3 0-16,1 1 3 0,-1-1-4 0,0 0 6 16,-1 3-5-16,4-3-1 0,-1 2 1 15,1-2 1-15,2 3 0 0,-1-3 0 16,4 2 2-16,0-1-2 0,0 0 2 15,2 0-1-15,0 1 0 0,5 3 1 16,-2-3 0-16,-1-1-3 0,3-1 1 0,-2-5 0 16,-1 1 0-16,4-2 0 0,0-1 0 15,2-2-1-15,-1-1 1 0,2 2 0 16,1-4 1-16,-1 0 1 16,2 2 2-16,1-3-4 0,0 1 1 0,0 0-2 15,0 1 1-15,0-2 1 0,0 2-6 16,0 2 5-16,0 0-5 0,0 6 4 15,0 0-1-15,1-2 1 0,3 3 1 16,-1-1-1-16,0 3 1 0,3-2-2 16,1 0 1-16,4-4-1 0,0 1 2 0,2 1-1 15,4-1 1-15,-1 0-1 0,3 2 0 16,-1-1 0-16,0 1 1 0,2 3 0 16,-1 0-2-16,4 0 2 0,-1 3 0 15,2 0-1-15,0 1 4 0,0 0-4 16,1 2 1-16,-1 0-1 0,1 2-1 0,-2-1 2 15,3 2-1-15,-1 2 0 0,-1-1-1 16,1 3 1-16,0 2 0 16,2 0 0-16,2 0 0 0,0 0 0 15,-2 0 0-15,2 2 0 0,-3 3 0 0,1 0-1 16,-2 2 1-16,0-1 0 0,-1 1 1 16,2 1 0-16,2 1-1 0,1 0 0 15,0-1 1-15,-1 1-1 0,1 0 0 16,-1-2 0-16,-2 4 0 0,0 0 0 15,-1-1 1-15,-1 3-1 0,-2 0 0 0,-2 1 1 16,0 2-2-16,-1 1 2 0,1 3-1 16,-1 1 0-16,-1 2-1 0,0 3 1 15,-3 0-2-15,1 1 2 16,-2 0-1-16,-1 1 0 0,-1 0 5 0,-3 0-3 16,0-1 3-16,0-3-3 0,-1 1 0 15,-4-4 1-15,4 0-1 0,-3-6-1 16,-2 2-1-16,-2-1 1 0,-1 3 1 15,0 4 2-15,0 1 1 0,-3-1 1 16,-3 2-4-16,-3 0 0 0,1-1-1 0,-2 0 0 16,1 0 0-16,-4 4 0 0,0-4-1 15,-4 2 1-15,-1 1 1 0,-2-1-2 16,-1-1-2-16,2-1 2 0,-3-5-3 16,2 3 1-16,1-1 6 0,-1-4-7 15,-3 1 5-15,-2-2-10 0,-4 3-6 16,-4-4-16-16,-9 0-36 0,-4 2-50 15,-8-2-135-15</inkml:trace>
  <inkml:trace contextRef="#ctx0" brushRef="#br0" timeOffset="397423.8347">12319 14156 129 0,'0'0'32'0,"0"0"3"0,0 0-2 16,0 0-9-16,0 0-8 0,0 0-5 15,0 0-4-15,0 0-1 0,0 0-4 16,-9-12 1-16,7 10 0 0,1 2 2 15,-6 0 2-15,1 2 0 0,0 4-1 16,-4 3-2-16,-1 1 2 0,-1 1 2 0,-5 3 1 16,1-4 2-16,-3 2 0 0,0-1 1 15,0-2 0-15,1-2 3 0,5-3 0 16,-5-1-3-16,2 0 0 0,-2-3 0 16,-6 0-4-16,3 0 2 0,-1-6-2 15,-1-1 1-15,1-3-3 0,2 1 0 16,-3-1-2-16,1-3 0 0,0 1-2 15,1-1 1-15,-1-2 0 0,3-1-2 16,-1-2 1-16,1 0 2 0,2-2-2 16,-2-1 2-16,3-2-2 0,-1-1 1 0,1-4-4 15,-1 1 3-15,-1-2-3 0,2-2-3 16,2 3 6-16,-2-2-6 0,4-2 4 16,-2 2 0-16,5-5 1 0,2 3 1 15,1-2-1-15,3 2 2 0,-1-3 0 16,3 4 0-16,-1 2 0 0,2 1 2 0,0 4-5 15,7-2 0-15,3 0-2 16,5-1 1-16,7-1 0 0,2-2 2 16,6 3-2-16,2 0 1 0,0-1-1 15,1 3-5-15,2 0 2 0,-2 5-2 0,1 0 4 16,-1 4 2-16,4 4-1 0,-2 5 0 16,-3 1 0-16,0 4-1 0,-3 2-1 15,-2 0-1-15,-1 2-2 0,2 7 3 16,1 4 5-16,1 6 5 0,2 2-3 15,1 3 3-15,3 1-6 0,-3 0-1 0,1 1 1 16,-3-2-1-16,0 1 1 0,-4-1-1 16,-2-1 0-16,0-1 0 15,-2 1 1-15,-3 3 0 0,-3 0 0 16,2 3 0-16,-4 4 0 0,-1 0-1 0,-4 5 1 16,-4 1-1-16,-3 2 1 0,-3-1-3 15,-3 2 2-15,-9 1 5 0,-5 1-3 16,-3 0 4-16,-6 0-3 0,-6 2-3 15,-4-1-2-15,-6 1 1 0,-5 0 1 16,-6-1-1-16,-5 0 2 0,-1-1-3 0,0-2 2 16,-2-4-1-16,9-6 0 0,0-5 0 15,6-8-2-15,5-4-7 0,17-8-23 16,3-6-75-16,10-1-156 16</inkml:trace>
  <inkml:trace contextRef="#ctx0" brushRef="#br0" timeOffset="414431.4303">23328 10203 284 0,'0'0'66'0,"0"0"-11"15,0 0-9-15,0 0-13 16,0 0-7-16,0 0-11 0,0 0-3 16,0 0-5-16,0 0-1 0,4-79-2 0,-4 74-2 15,0 5-1-15,0-1 1 0,0 1-2 16,0-1-6-16,0-1-6 0,-2 2-1 16,0-2 0-16,-1 2 5 0,-1 6 7 15,-2 10 1-15,1 5 1 0,1 2-1 16,1-1-1-16,1-5 1 0,-2 2 1 0,3-3-1 15,1-4 3-15,-1 6-3 16,-1-7 0-16,2-5 0 0,-1 5 0 16,1-5 0-16,0 0 0 0,0 0 1 15,0-6-1-15,-2 0 1 0,2 0 0 0,0 1 0 16,0 1 1-16,0 0 1 0,0-1 3 16,0 1-1-16,0-1 3 0,0 1 0 15,0-2 2-15,0 0 3 0,0 2-6 16,0-2 2-16,0-2-5 0,0-10-3 15,0-6 3-15,0-9-3 0,-1 4 0 0,-1-5 0 16,1 2 0-16,-2-1 0 0,1 1 0 16,1 1 0-16,1 0 0 15,0 1 1-15,0 1-2 0,0 2 2 16,0 5-2-16,3 2-2 0,3-2 0 0,0 5 1 16,3-7-2-16,3 5 0 0,0 2 0 15,2 0-1-15,1 3 1 0,2-1-3 16,0 2 1-16,-4 3-1 0,3 0-4 15,-3 4-1-15,-1 0 3 0,7 0-1 16,-5 4 2-16,3 5 1 0,-6-3 1 0,-4 3-2 16,0 5 2-16,-3 2 0 0,-2 6 1 15,-2 0 2-15,0 2 4 0,-9 1-2 16,-4 2 2-16,-3-1 0 16,-1 0-2-16,-3-3 5 0,1-2-1 0,-3-3 1 15,3-2 0-15,-4-2 0 0,1-3-1 16,1-4 1-16,5-2 0 0,-1-3 3 15,5 1-1-15,0-3 1 0,1 0-2 16,5 0 0-16,-3 0-2 0,6-3-1 16,-2 1 0-16,2 1-1 0,3 1-1 0,-2-2-2 15,2 2-4-15,0 0-1 0,0-2-2 16,0 2 4-16,2 0 3 0,11 0 1 16,3 10 2-16,5 2-3 0,1 1 1 15,-3 2 0-15,1 1-1 0,-1 0 0 16,0 1 1-16,-1 1-1 0,-1-1 0 15,1 1-1-15,-2-1-1 0,1-2 0 0,1-1-1 16,-2-2-5-16,-3-3-5 16,3-3-3-16,-6-1-9 0,3-4 1 15,3 1 4-15,-3-2-3 0,3 0 6 0,-2-8-4 16,-1-4-8-16,3-5 7 0,-3-2 2 16,-3-2 8-16,0-3 12 0,-3 2-2 15,-2-1 2-15,-2 5 6 0,-2-1 1 16,-1 3 4-16,0 2 6 0,0-2 4 15,0 5 0-15,-4 2 5 0,1 0 2 0,1 4 1 16,-2-2 1-16,1 4 2 0,0 0-2 16,2-1-3-16,1 4-8 15,-3-1-7-15,3 1-5 0,-1 0-5 16,-1 0 0-16,1 0-1 0,-2 0 1 0,-3 8 1 16,0 7-1-16,0 6 0 0,-1 2 1 15,4 1-2-15,1 2 1 0,0 1-2 16,2 1 2-16,0-3-2 0,0 1 1 15,0-8 0-15,0 2 0 0,0-2 3 16,0-4-3-16,0 2 3 0,0-5-4 0,0-6-2 16,0 1 1-16,0-6-1 0,0 0-3 15,0 0-1-15,0 2-4 0,0-1-11 16,0 1-18-16,0-2-60 16,0 1-41-16,0-1-61 0</inkml:trace>
  <inkml:trace contextRef="#ctx0" brushRef="#br0" timeOffset="414939.8172">23870 10282 408 0,'0'0'52'0,"0"0"-14"15,0 0-7-15,0 0-9 16,0 0-8-16,0 0-2 0,0 0-3 16,0 0-3-16,0 0 0 0,0 0-3 15,0-30-1-15,0 28 1 0,0 1-3 0,0-1-2 16,0-5 0-16,0 2-1 0,0-1 0 16,0-3 1-16,3 6 0 0,-2-1 1 15,5-1 0-15,0 2 0 0,1-2 0 16,0 2-1-16,-2 2-1 0,5-1 0 15,-6 2 0-15,3 0-2 0,2 2 1 0,-3 3 0 16,4 7 2-16,-4 3 1 0,1 3 1 16,-3-3 0-16,-2 2 0 15,-2 4 0-15,0 0 0 0,-5 5 0 0,-2-2 0 16,-3-2 0-16,-3-3 0 0,0-2 0 16,-1-2 1-16,-1 0 0 0,-1-2 3 15,6-3-3-15,-2-1 1 0,5-3 4 16,3-3-4-16,1 2 5 0,3-5-6 15,0 0 0-15,0 0 0 0,0 1-1 16,-1 1 1-16,1-1 0 0,0 1 1 0,0 2 0 16,0 1 0-16,7 1-2 0,7 0 0 15,4-3 0-15,6-1-1 0,5-1 0 16,2-1-5-16,3 0-13 16,4-1-38-16,2-4-80 0,-2 2-143 0</inkml:trace>
  <inkml:trace contextRef="#ctx0" brushRef="#br0" timeOffset="416801.8025">24911 10283 295 0,'0'0'68'0,"0"0"-11"16,0 0-5-16,0 0-13 0,0 0-11 16,0 0-6-16,0 0-8 0,0 0 0 15,0 0-5-15,0 0 0 0,-53-40-5 16,53 26-1-16,0-4 0 0,0 0-2 15,0-4 1-15,4 2-1 0,2 2 1 0,1 0 2 16,-1 0-3-16,0-1 3 0,-1-1-2 16,1 2 0-16,0-1-1 15,0-2 0-15,-2 0-2 0,0-1 1 16,-1 0-1-16,0 4 1 0,-1-1 0 0,-1 6-4 16,-1-1 4-16,0 0-5 0,0 7 6 15,0 0 0-15,0 1 1 0,0 0-1 16,0 0-1-16,0 2 0 0,0 4-3 15,0-2 1-15,0 2-4 0,0-1 0 16,0 1 1-16,0-2-1 0,6 2 2 0,4 0 1 16,3 8 0-16,4 4 3 0,-4 2-5 15,0 2 6-15,-3 3-2 0,-1-1-1 16,1 2 0-16,-3-3 2 16,-1 1-2-16,0-3 1 0,-1-2 1 0,-1-2-2 15,-3-1 2-15,3 6 0 0,-2-6 0 16,1 6-1-16,-2-7 1 0,-1 2 0 15,2 1 0-15,-2-3 0 0,1 2 0 16,-1 1-1-16,0-1 2 0,0 0-1 16,0 0 0-16,-4-2 1 0,1-1-1 0,1-3 0 15,-2 5 1-15,1-6-1 0,-4 4 1 16,3-1 0-16,1-4-1 0,0 0 2 16,3-3-1-16,-2 0 2 0,2 0 0 15,-1 0 0-15,-3 0 0 0,-2 0 0 16,-3-4-2-16,1-9 0 0,3 3 0 0,1-8 1 15,1-2-1-15,3 0 0 16,0-6-1-16,6 2 0 0,1 2 0 16,3-1 0-16,4 3 0 0,0 2 0 15,0 1-1-15,-2 6 2 0,-2 4-1 0,-2 4-1 16,-3 1 0-16,5 2-3 0,1 0 3 16,2 11 1-16,8 4 1 0,-7 3-1 15,2 5 1-15,-4 1-2 0,-1 2 0 16,1 2 1-16,-2 1 0 0,-3 2 0 15,-2-2-1-15,0 0 0 0,-1-4 1 0,-2-5-1 16,-1-9 1-16,-1 0 0 0,0-5 1 16,0 0-1-16,0 0 2 15,0-6 0-15,0 0-3 0,0 0-12 16,-3 0-29-16,-9-3-68 0,-1-11-113 0</inkml:trace>
  <inkml:trace contextRef="#ctx0" brushRef="#br0" timeOffset="416992.4176">25196 9835 481 0,'0'0'34'0,"0"0"-16"15,0 0-10-15,0 0-7 0,0 0-4 16,0 0-4-16,0 0-5 0,0 0-8 15,0 0-27-15,0 0-28 0,93 21-44 16,-67-12-67-16</inkml:trace>
  <inkml:trace contextRef="#ctx0" brushRef="#br0" timeOffset="417420.3999">25508 10131 209 0,'0'0'51'0,"0"0"-9"15,0 0-8-15,0 0-7 0,0 0-8 0,0 0-2 16,0 0-1-16,0 0 2 0,0 0 1 16,0 0 6-16,-8 32 4 0,8-30 2 15,-2 0 0-15,2-2-2 0,-1 0-3 16,-1 1-7-16,1-1-5 0,-4 0-4 15,0-3-4-15,-2-4 0 0,1-1-1 0,1-3 0 16,1 1-2-16,1-4-1 0,3-5 0 16,0 1-1-16,0-5-1 15,4 4 0-15,4 1 0 0,2 5 0 16,1-2-1-16,3 4 0 0,1 0 0 0,1 1 1 16,3 3-2-16,-6 3 1 0,6 1-1 15,-2 3-1-15,3 0 1 0,5 0-1 16,-5 6-2-16,-4 1 0 0,-3 5 1 15,0 2-1-15,-4 4 4 0,-2 2-1 16,-3 5 1-16,-2-2-3 0,-2 7 2 0,-6-1-3 16,-4-1 1-16,0-1-10 0,-4 0-11 15,0-8-23-15,0 1-48 0,-1-7-82 16,4-5-96-16</inkml:trace>
  <inkml:trace contextRef="#ctx0" brushRef="#br0" timeOffset="418032.9672">25968 9955 524 0,'0'0'53'15,"0"0"-17"-15,0 0-10 0,0 0-7 16,0 0-6-16,0 0-7 16,0 0-3-16,0 0-3 0,0 0 0 15,0 0 0-15,0-70-6 0,14 58 4 0,-5 4-4 16,5 1 4-16,-5 4-2 0,3-1 2 16,-2 3-4-16,2-1 2 0,-1 2-1 15,-2 0 1-15,5 0 5 0,-5 3-5 16,4 4 4-16,-4 3-4 0,-5-3-1 15,5 7 3-15,-5 0 1 0,2-5 0 0,-3 8-1 16,0-1 2-16,-2-5-1 0,-1 7 1 16,0-7-1-16,0 1 2 0,0 3-1 15,-1-4-1-15,-5 3 2 0,0-4-2 16,0-1 1-16,2 0 1 0,1-5-1 16,-3 5 0-16,3-6 0 0,0-1-1 15,2 1 1-15,1-3 1 0,0 0-1 16,0 0 3-16,-2 2-3 0,2-2 0 15,0 1 1-15,-2-1-2 0,2 1 1 16,-1-1 1-16,1 2-1 0,-2-2 0 0,2 2 1 16,0-2 1-16,0 2 0 0,0-1 2 15,11 3-2-15,-2 0-1 0,4 2-1 16,2-2-1-16,-8-1 0 16,6 5-1-16,-6-3 1 0,-1 0-2 0,-2 3 2 15,-2 3 1-15,-2 5-2 0,0 1 2 16,-8 5 0-16,-7-3-2 0,-4-2 2 15,-4-2 0-15,0-1 0 0,-1-4 2 16,7-3-2-16,7-3-1 0,5-3 0 16,-2-1-6-16,3 0-14 0,-2 0-23 0,2-4-44 15,4-6-40-15,6-5-36 0</inkml:trace>
  <inkml:trace contextRef="#ctx0" brushRef="#br0" timeOffset="418691.4555">26466 9945 455 0,'0'0'64'15,"0"0"-18"-15,0 0-13 0,0 0-14 0,0 0-9 16,0 0-4-16,0 0-4 0,0 0-3 16,0 0 1-16,0 0-3 0,-51 15 0 15,31 4 3-15,1 2-1 0,3 3 1 16,2 2-2-16,2-2 0 0,5-1 0 15,2-7 1-15,4 3 0 0,1-2 1 16,0-1-1-16,7 4 0 0,1-5 1 0,-1-4 1 16,4-2-1-16,2-1 1 0,-1-5-1 15,4 1 1-15,2-4 1 16,0 0 0-16,7-2 1 0,-5-5-3 0,-4-2 2 16,-5 2 2-16,-1-4 0 0,-1-2 0 15,-2 0-1-15,3-5-1 0,-2-1 2 16,-4 4-2-16,-3-1 2 0,1 5 0 15,-2-2 2-15,0-1 0 0,0 2 2 16,-3-1-3-16,0 4 0 0,-1 0-2 0,2 4-1 16,1 3 1-16,-2-2-3 0,0 1 0 15,-1 0-1-15,1 2-1 0,3 1 1 16,-1-1 0-16,1 1-2 16,-2 0 1-16,1-2-2 0,-1 2 2 0,1 0-1 15,-1 0 0-15,2 0 1 0,-1 0 0 16,1 0 0-16,-2 0 1 0,2 0-1 15,0 0 1-15,-1 0 0 0,1 0-3 16,0 0 4-16,0 0 0 0,-2 0 2 16,2 0 0-16,0 0 0 0,-1 0-1 0,1 0 1 15,0 2-1-15,-2-2 0 0,2 0-1 16,-1 0 1-16,1 0-1 0,-2 0 1 16,2 0 0-16,-1 0-1 0,1 0 0 15,0 0 0-15,-2 0-1 0,2-2 1 16,0 0-1-16,0 1 1 0,0 0 0 15,0-1 0-15,0 0 1 0,0 1-1 0,0-1-1 16,0 0-2-16,0 1-6 16,0-1-5-16,0 1-6 0,0 0-12 15,-2-2-5-15,-4-1-3 0,2 0-6 0,1 3-5 16,-3 1-5-16,0 0 0 0,-5 0 9 16,1 0-4-16,5 1-2 0,2 3-24 15</inkml:trace>
  <inkml:trace contextRef="#ctx0" brushRef="#br0" timeOffset="419923.2514">26090 9528 56 0,'0'0'7'0,"0"0"-2"16,0 0 0-16,0 0 0 0,0 0-1 16,0 0 2-16,0 0 1 0,0 0 5 15,0 0 10-15,6-9 9 0,-5 7 7 16,-1 2 4-16,0-2 0 0,2 2-2 15,-2-1-4-15,0 1-5 0,0-1-7 0,0 1-7 16,1 0-5-16,-1 0-2 0,0-2-4 16,0 2-2-16,0 0-3 0,0 0-1 15,0 0 2-15,0 0-1 16,0 0 1-16,0 0 0 0,0 0 1 0,-4 0 2 16,1 2 0-16,-5 4 0 0,0 3 0 15,2-3 0-15,-4 6 0 0,1 0-1 16,-1 2 1-16,-3 6-1 0,0-2 0 15,0 1 1-15,-2 4-1 0,0 0-1 16,-1 1 1-16,-3 1-2 0,3-1 1 0,-1 1-2 16,2-3 2-16,2-1 4 0,3 0-3 15,1 0 3-15,2 1-2 0,1-7-3 16,3 2 1-16,0 0 0 16,2-4-1-16,0 7 1 0,1 0-1 0,0-1 1 15,0 8-1-15,2-4-1 0,3-1 0 16,-1 1 0-16,3-4-1 0,-2 2 1 15,0-1 1-15,0 0-2 0,-2-6 1 16,1 2-1-16,-2-5 1 0,1 0 0 16,-2 1 0-16,2-6 0 0,-2 4-1 0,0-4 0 15,-1-1 1-15,2 1 0 0,-2-6 0 16,0 0 0-16,0 0 0 0,1 6 2 16,2-2-1-16,-1 1 0 0,1 3 0 15,0-5 0-15,3 1 1 0,1 1 1 16,1-2-2-16,1 0 1 0,0-3-2 0,2 1-2 15,-1-1 2-15,6 0 2 0,-6 0-2 16,5-3 2-16,-1-2-1 16,-6 0 1-16,5-3-1 0,-5 4 0 15,-2-3 0-15,1 2 1 0,-1-3 1 0,1 2-1 16,-4-3 1-16,1 1-1 0,-2-2-2 16,1 1 1-16,0-2 0 0,-2 0-2 15,1-2 1-15,1 1 1 0,-3-1-3 16,1 0 2-16,-1-2-1 0,2 3 0 15,-2-3 0-15,0-6 1 0,0 5 0 0,0-3 0 16,-5 2 0-16,1 3 0 0,-1 5 0 16,0-5 1-16,2 5 0 15,0 4 0-15,-3-2 0 0,3 4-1 16,0-1 0-16,2 2-1 0,1 2-1 0,-6-4 1 16,2 3-2-16,-9 0-1 0,1-3 1 15,-1 4 0-15,-7 0 0 0,8 0-1 16,-7 0 0-16,8 4 1 0,4-3 1 15,-2 2-2-15,5-1-3 0,-1-1-1 16,1 0-2-16,4-1-4 0,-2 0-3 0,2 0-9 16,-2 0-15-16,2 0-15 0,-2 0-5 15,2 0-2-15,0 0-1 0,13 0-5 16,3-4-4-16,4-4-29 16</inkml:trace>
  <inkml:trace contextRef="#ctx0" brushRef="#br0" timeOffset="420150.1385">25970 9905 240 0,'0'0'80'16,"0"0"-6"-16,0 0-11 0,0 0-14 16,0 0-13-16,0 0-9 0,0 0-6 15,0 0-7-15,0 0-3 0,0 0-8 16,-16 0-3-16,16 0 0 0,0 0-1 0,0 0 1 15,10 2-2-15,6 3-4 0,3 2-4 16,-2 4-7-16,-1 1-2 16,0 3-8-16,-3 3-33 0,-2 2-57 15,-2 4-145-15</inkml:trace>
  <inkml:trace contextRef="#ctx0" brushRef="#br0" timeOffset="420927.929">26521 9360 216 0,'0'0'32'15,"0"0"-6"-15,0 0-6 0,0 0-2 16,0 0 3-16,0 0 3 0,0 0 2 0,0 0 2 15,0 0-3-15,-11-42-3 16,11 42 0-16,0-1-2 0,-1-1-4 16,1 1-2-16,0-1-3 0,-2 1-2 15,2 0-1-15,0 1-2 0,-1-2 0 0,1 0 0 16,0 2-3-16,-2-1-1 0,2 1 0 16,-1-2-2-16,1 2 0 0,-1-2-1 15,1 2 1-15,-3 0-2 0,-1 0 1 16,-4 2 0-16,2 5-1 0,-2 3 2 15,-1 2 0-15,5-4-1 0,-2 7 1 0,3-6 0 16,2-5 0-16,-1 9 0 0,2-7 0 16,0 4 0-16,0 3 1 0,0-5 2 15,3 2 3-15,4-6 1 16,1 2-1-16,3-4 0 0,4 1 1 0,2-3-2 16,5 0-1-16,-1-8 0 0,1-2 0 15,-4-2 2-15,-1 1 0 0,-7 2 3 16,0-2 2-16,-4 4 3 0,-5 2-3 15,2-4-3-15,-3 3-2 0,0-6-2 16,-1-3-3-16,-8 2 1 0,1 3-2 0,-4 0-1 16,-3 4-1-16,4 4-2 0,-8 0-1 15,-3 2-2-15,-1 4-6 0,-3 7-14 16,6 3-25-16,5-4-64 0,8 4-91 16</inkml:trace>
  <inkml:trace contextRef="#ctx0" brushRef="#br0" timeOffset="421448.7732">26992 10118 540 0,'0'0'34'0,"0"0"-14"0,0 0-8 0,0 0-6 16,0 0-3-16,0 0-1 0,0 0 0 0,0 0-1 16,95-49-1-16,-70 47 1 0,3-2-1 15,-2 2 0-15,-2-2-1 0,2 3-1 16,-4 1-4-16,1 0-4 0,-6 0-9 16,-1 0-13-16,-1 5-32 0,-8-1-49 15,-1 7-49-15</inkml:trace>
  <inkml:trace contextRef="#ctx0" brushRef="#br0" timeOffset="421644.9648">26991 10290 463 0,'0'0'56'0,"0"0"-16"0,0 0-10 15,0 0-6-15,0 0-4 0,0 0-4 16,0 0-4-16,0 0-4 0,0 0-4 0,0 0-2 15,67 18-3-15,-40-16-2 0,2-2-1 16,1 1-10-16,3-1-10 16,0 1-33-16,0 1-76 0,-1-2-155 15</inkml:trace>
  <inkml:trace contextRef="#ctx0" brushRef="#br0" timeOffset="422620.2274">28172 9857 448 0,'0'0'64'0,"0"0"-22"0,0 0-5 16,0 0-10-16,0 0-11 0,0 0-10 16,0 0-2-16,0 0-4 0,0 0-2 15,-30-53-2-15,25 53 1 0,-3 3-1 16,0 9 0-16,1 6 5 0,1 3-2 0,3 4 5 15,2 0-4-15,-2 2 0 0,2-4-3 16,-1 2 2-16,1-8 1 0,1 2 0 16,-2 1 0-16,2-6-2 15,0 6 0-15,-1-8 2 0,1-7 0 0,0 2 0 16,0-7 2-16,-1 0 0 0,1 0-1 16,0 2 5-16,0-1 1 0,0 0 0 15,0-1-2-15,-2 2 0 0,2-2 0 16,-1-2-1-16,-1-11 1 0,1-6-1 15,-1-6-1-15,1 2 0 0,1-3-1 0,0 2 1 16,0 0-1-16,0 0 3 0,0-1-1 16,0 1-5-16,0 0 4 0,0-1-7 15,3 3 3-15,1 0-1 16,0 2 0-16,2 4 0 0,3-1-1 0,-2 3 1 16,0 4-1-16,5 0 0 0,1 3 1 15,4 1 0-15,5 0-1 0,1 3 1 16,3 3-1-16,1 0-2 0,1 2 2 15,1 5 0-15,-4 2-1 0,-2 2 1 16,-3 1-2-16,-5 1 0 0,-6-3 1 0,-4 3-1 16,-4 4 4-16,-1 0 0 0,-10 6 2 15,-6-1 5-15,-7-2-5 0,-4 0 4 16,-4-1-5-16,0-1 0 16,-3-5 1-16,4-1 1 0,3-3-1 0,7-3 0 15,3-1 0-15,7-2 0 0,4-1 0 0,-4-1 0 16,6 0 0-16,0 0 0 15,-1 1-1-15,5-2 0 0,-1 0 0 16,1 0-1-16,-3 7 1 0,0-3 0 16,1 7 1-16,1 2-1 0,1 2 0 0,1 4-1 15,7-2 0-15,2-1-2 0,3 1 1 16,0 0 0-16,4-2-1 0,2 0 1 16,3-3-4-16,1 0-3 15,2-1 4-15,2-2-2 0,2-1-2 0,3-1-7 16,0-4-11-16,1-1-12 0,-1-2-17 0,1 0-13 15,-2 0-23-15,1-4-8 0,2-1-13 16</inkml:trace>
  <inkml:trace contextRef="#ctx0" brushRef="#br0" timeOffset="423083.8685">28724 9999 355 0,'0'0'60'16,"0"0"-12"-16,0 0-9 0,0 0-13 15,0 0-10-15,0 0-2 0,0 0-2 0,0 0-4 16,-79 7 1-16,67 6 0 0,1 5-1 16,1 2 0-16,-1 2-4 0,2 2-4 15,-2 2 1-15,1 1-1 16,0 0 0-16,3 1-1 0,-1-2 2 0,3-3-1 16,0-8 0-16,-2-2-1 0,4-4 1 15,2-4 0-15,-1 0 1 0,2-5 3 16,-1 0 3-16,1 0 8 0,0 0 2 15,-1 0-1-15,1 0-3 0,-2 0-8 16,2-14-2-16,0-6 1 0,0-6-2 0,0 0 3 16,3-1-3-16,3 1 0 0,1-2-1 15,0 3 1-15,0 2-1 16,1 2 0-16,0 1 1 0,-2 8 0 16,0 1-2-16,-2 2 2 0,-2 5-3 0,1 1 0 15,-3 3 1-15,0-2-2 0,0 2-1 16,1 0 2-16,1 0-2 0,3 0 3 15,7 3-1-15,2 8 0 0,4 4 1 16,-5 3-1-16,1 4 0 0,-4 0-1 16,-1 5 1-16,2 0-1 0,-3 1 0 0,1 1-3 15,-1-1 2-15,-2 0-4 0,0-2 2 16,-1-1 0-16,0-9-1 0,-1 1-6 16,0-5-6-16,-2-1-11 0,1 1-17 15,-3-7-24-15,1 0-46 0,-1-3-70 16</inkml:trace>
  <inkml:trace contextRef="#ctx0" brushRef="#br0" timeOffset="423270.4798">28495 10282 500 0,'0'0'59'0,"0"0"-18"0,0 0-12 15,0 0-15-15,0 0-11 0,0 0-1 0,80-56-3 16,-49 51-2-16,2 1-7 0,8 2-20 16,3-1-94-16,0 3-166 0</inkml:trace>
  <inkml:trace contextRef="#ctx0" brushRef="#br0" timeOffset="424759.3566">29514 9696 365 0,'0'0'49'0,"0"0"-6"0,0 0-11 16,0 0-8-16,0 0-7 0,0 0-6 0,0 0-1 16,0 0-5-16,0 0-3 0,-51-67-1 15,40 67-1-15,-4 2-1 0,-3 7 1 16,3 3-1-16,-1 5 0 0,5 0 0 15,-2 1 0-15,3 2-1 0,2-4 0 16,4-2-1-16,-1 1 2 0,4-4-1 0,1 1 0 16,0 4 4-16,0 0-5 0,6 0 5 15,4-1-3-15,2-4-1 0,3 1 1 16,0-4 1-16,2 1-1 16,2 1 1-16,-3-3-1 0,1 0-3 0,-2 3 2 15,1 0 0-15,-3 1 2 0,-3 1-1 16,0-3-1-16,-4 3 2 0,-2-5 0 15,-4 4 0-15,0 0 3 0,0-2-1 16,-6 5 2-16,-5-5 0 0,-7 3 0 16,0-5 0-16,5-2 1 0,-5-4-2 0,1-1 3 15,3 0 0-15,-4 0-1 0,5 0 0 16,3-2-1-16,-2-8 0 0,4 4 0 16,-1-6-1-16,6 5 2 0,2-4-1 15,1-7-1-15,0 1 2 0,3-6-5 16,5 2 2-16,5 2-2 0,2 1-1 15,-1 0 0-15,-4 9 2 0,-2 2-2 16,-5 5 1-16,0-1-2 0,2 0-8 16,2-2 7-16,1 3-2 0,0 1 3 15,7 1 4-15,-2 0-6 0,4 7-1 0,-2 4 2 16,-1 2 2-16,-1 4 4 0,1 3-1 16,-2 1 2-16,-3 2-4 0,-1-1-2 15,-2 1 0-15,-3-6 1 0,1 0-1 16,-2-6-1-16,-1 1-2 0,2 2-4 15,-3-8-5-15,2 1-3 0,-1-3-18 0,1 1-18 16,-1-2-17-16,1 4-42 0,-2-7-73 16</inkml:trace>
  <inkml:trace contextRef="#ctx0" brushRef="#br0" timeOffset="424926.7997">29562 9815 437 0,'0'0'60'0,"0"0"-24"0,0 0-14 16,0 0-14-16,0 0-7 0,0 0-4 15,0 0-7-15,0 0-9 0,0 0-26 16,89-73-66-16,-60 79-130 0</inkml:trace>
  <inkml:trace contextRef="#ctx0" brushRef="#br0" timeOffset="425451.7259">29871 9889 552 0,'0'0'24'16,"0"0"-9"-16,0 0-10 0,0 0-4 0,0 0-1 15,0 0-1-15,0 0 2 16,0 0-1-16,0 0 0 0,0 0 0 16,-9 39-1-16,9-27-1 0,0 8 2 15,-1-7-3-15,-1 4 3 0,0-6-1 0,-1 0 1 16,0-2 0-16,2-4 1 0,-1-1-1 16,2-4 1-16,-1 0 2 0,1 0 0 15,-2 2 1-15,1-1 2 0,-1-1-1 16,1 0 1-16,-4 0 4 0,-1 0 2 15,0-3 0-15,-2-1 0 0,5-7-2 0,-1 2-2 16,2-3-1-16,2-8-1 0,0 3-1 16,0-5-2-16,2 0 1 15,4 2-3-15,1 0-4 0,1 0 5 16,3 2-7-16,-1 1 4 0,4 3 0 0,1 2 1 16,2 3 0-16,2 1 0 0,-2 6 0 15,2-2 0-15,0 4-2 0,1 0 1 16,5 0 0-16,-5 6-1 0,-1 3 1 15,-3 3-2-15,0 3 1 0,-3 4 0 16,-3 1 5-16,-3 4-3 0,-4 3 4 0,-3 1-4 16,0 0-1-16,-7 0 1 0,-5-3-3 15,-1 0 3-15,0-4-2 0,-1-3 1 16,-1-4-2-16,4-3-3 16,-1-5-11-16,-4-3-12 0,4-3-22 0,-5 0-29 15,1 0-48-15,6-5-75 0</inkml:trace>
  <inkml:trace contextRef="#ctx0" brushRef="#br0" timeOffset="426040.2227">30516 9737 604 0,'0'0'40'0,"0"0"-14"16,0 0-10-16,0 0-5 0,0 0-5 16,0 0-4-16,0 0-1 0,0 0-3 15,0 0 0-15,-20-62 0 0,24 56 0 16,2 3 0-16,4 0 1 0,6-2 0 15,-3 4 2-15,7 0-2 0,-1 1 2 0,-5 0-1 16,5 0-2-16,-3 0 2 0,-6 2-5 16,2 4 1-16,-4-1 0 15,-3 4 1-15,-1 0 0 0,-4 5 1 16,0 4 1-16,0 0 1 0,-4 5 0 0,-7-2 0 16,-3 1 5-16,0-2-7 0,-2 0 4 15,-3-1-3-15,5-3-1 0,2-4 3 16,1 1-1-16,5-8 0 0,3-1-2 15,0 1 2-15,3-5 0 0,0 0 0 16,0 0 0-16,0 0 0 0,-2 0-3 0,2 1 0 16,0 0 1-16,0 1 1 0,0 2 2 15,0 0 0-15,9 0 2 0,4 2-2 16,-3-3 3-16,5 2-1 16,1-1-4-16,-6 1 4 0,4 1-4 0,-2 1 0 15,-5-2 1-15,2 4-2 0,-2-2 1 16,-4-3 0-16,0 5 0 0,-3-5 0 15,0 7 1-15,0 1 0 0,-5 0-1 16,-7 2 1-16,-2-2-3 0,-4-2-3 16,-1-2-3-16,-3 0-8 0,2-2-18 0,4-3-27 15,-1-1-43-15,7-2-41 0,2 0-117 16</inkml:trace>
  <inkml:trace contextRef="#ctx0" brushRef="#br0" timeOffset="426441.1731">31008 9786 561 0,'0'0'42'0,"0"0"-12"16,0 0-11-16,0 0-7 0,0 0-7 15,0 0-3-15,0 0-3 0,0 0 1 16,0 0-1-16,-78-3 1 0,59 21 0 15,0 4 4-15,0 3-3 0,3 5 3 0,3-1-4 16,2 1-2-16,1 0 2 0,4-5-2 16,0-5 0-16,5-3 0 15,1-6 0-15,0 0 0 0,1 3 1 16,5-6 0-16,3 1 2 0,-2-5 0 0,7-4 2 16,5 0-1-16,4-1 1 0,5-10 0 15,-4-1 0-15,-2-3-1 0,1-2 1 16,-3-1 0-16,-2-2 2 0,-2-1 0 15,-5 1 0-15,-2 5 2 0,-5-2-2 16,-4-1-6-16,0 0 5 0,0 0-6 0,-3 3 3 16,-4 1 0-16,1 6-1 15,-5-2-1-15,3 5-2 0,-5 2-2 0,-3 1-5 16,-2 2-7-16,-5 3-15 0,2 5-33 16,3 1-71-16,4-1-106 0</inkml:trace>
  <inkml:trace contextRef="#ctx0" brushRef="#br0" timeOffset="427340.2243">31241 9168 469 0,'0'0'54'15,"0"0"-18"-15,0 0-9 0,0 0-11 0,0 0-6 16,0 0-4-16,0 0-2 0,0 0-3 16,0 0-1-16,0 0-4 0,-38-58-1 15,34 58 2-15,-4 7 1 0,0 5 2 16,-4 6 0-16,3 2 4 0,2-2-4 15,2-3 2-15,2-1-4 0,1-6 0 0,1-3 2 16,1 1-1-16,0-6 0 0,0 0 0 16,0 0 0-16,0 2 1 0,0 0 0 15,0-1 1-15,0 0 0 16,0 0 0-16,0 1 1 0,0 0-1 0,0-1 0 16,0 1 0-16,0 0-2 0,0-1 2 15,0 0-1-15,0 1 0 0,0 0 0 16,0-1 0-16,0 0-1 0,0-1 2 15,0 3 0-15,0-3 1 0,0 1 2 16,0-1-1-16,0 1 3 0,0-1-2 0,0 0 1 16,0 2 1-16,0-2 0 0,0 0 0 15,0 1 0-15,0-1-2 0,0 0 0 16,0 0 0-16,0 0-2 0,0 2 1 16,0-2-2-16,0 0 0 0,0 0-1 15,0 0 0-15,0 0 0 0,0 0-1 0,0 0 1 16,0 0 1-16,0 0-1 15,0 0 1-15,0 0-1 0,0 0 0 16,0 0-1-16,0 0 1 0,0 0 0 16,1 0 1-16,-1 0 0 0,0 0 0 0,0 0-1 15,0 0 0-15,2 0 0 0,-2 0 0 16,0 0 0-16,0 0 1 0,0 0-1 16,0 0 1-16,0 0 0 0,0 0-1 15,0 0 1-15,0 0-1 0,0 0 0 16,0 0 0-16,0 0-1 0,0 0-1 0,0 0-1 15,0 1 0-15,0-1-2 16,0 0 2-16,0 1 0 0,-2 1 2 16,2 6 3-16,0-2-2 0,0 4-1 15,0 1 1-15,0-6 0 0,0 5-3 0,0-5 2 16,2 4-4-16,1-1 2 0,-1-6 1 16,4 6 0-16,-3-5 1 0,0 1 2 15,0-1-1-15,-3-3 3 0,0 0 0 16,0 0 1-16,7 0 0 0,4 0-1 15,4-8 0-15,2-4-1 0,-2 0 0 0,-1-4 0 16,-6 6 4-16,-1-2-4 0,-3 2 3 16,-4-1-5-16,0-4-3 0,-3 0 6 15,-5-3-11-15,-5 4 8 16,4 3-4-16,-1 1 3 0,0 6-2 0,5 2-1 16,-5 1-4-16,0 1-5 0,-1 5-4 15,-3 5-26-15,4 5-43 0,3 3-61 16,3-4-137-16</inkml:trace>
  <inkml:trace contextRef="#ctx0" brushRef="#br0" timeOffset="427528.8556">31557 9433 612 0,'0'0'7'16,"0"0"-13"-16,0 0-15 0,0 0-47 0,0 0-147 15,0 0-70-15</inkml:trace>
  <inkml:trace contextRef="#ctx0" brushRef="#br0" timeOffset="438340.3608">23601 11190 103 0,'0'0'32'0,"0"0"-5"0,0 0-3 16,0 0-5-16,0 0-3 0,0 0 0 16,0 0 0-16,0 0-1 0,0 0 3 15,0-25-5-15,0 24-3 0,0-1-2 16,-1 1-3-16,1 0-3 0,-2-1 1 16,2 1-3-16,-1 1-1 0,1-2-1 15,-2 2 1-15,2-1 0 0,-1 1 1 16,1-2-1-16,-2 2 2 0,2 0-1 15,-1-2 0-15,1 2 1 0,-2 0-2 16,2 0 0-16,-1 0-1 0,1 0-1 0,-2 0 1 16,2 0 0-16,-1 0-1 0,1 0 2 15,-2 0-1-15,2 0 2 0,-1 0 0 16,1 0 0-16,-1 0 0 0,1 0 0 16,-2 0 1-16,1 0-1 0,-1 0 1 15,2 2 1-15,-2-2 1 0,2 0-1 16,-2 2 0-16,2-2 0 0,-1 0-2 15,1 1 1-15,-2-1 1 0,2 0-2 16,-1 2 2-16,1-2 0 0,-2 0-2 16,2 1 1-16,0-1 0 0,0 0-1 0,0 0 2 15,-1 0 1-15,1 2 2 0,0-2 2 16,0 0 0-16,0 0 0 0,-2 0-1 16,2 0-1-16,0 0-2 0,0 0 0 15,0 0 0-15,0 0-3 0,-1 0 1 16,1 1-2-16,0-1 0 0,-2 0 1 0,2 0 0 15,-1 0 0-15,1 0 1 16,-1 0-1-16,-1 1 1 0,2-1-1 16,-1 0 1-16,-1 2-1 0,1-2 0 15,-1 1 0-15,1-1 0 0,-1 2 1 0,1-2 0 16,-2 2 3-16,0 2-3 0,0 1 2 16,1-1-2-16,-1 6 1 0,1-6 0 15,1 5-2-15,-2 0 1 0,1 2 0 16,1 0 0-16,-1-1 0 0,1 1 2 15,1 1-3-15,-2 0 1 0,2 0-1 0,0 0 0 16,0 2 0-16,0 0 1 0,0-1-1 16,0 1 0-16,0-2 0 15,0 0-1-15,0-5 1 0,0-2 1 16,0 0-2-16,0 1 3 0,0-2-1 0,0 3-1 16,0-7 4-16,0 0 0 0,0 0 3 15,0 1 3-15,0 1 6 0,0-1 2 16,0 0 4-16,0 1 2 0,0-2-5 15,0 0-5-15,0 0-4 0,0 0-4 16,0 0-2-16,0-2 1 0,-5-10-2 0,2 2 1 16,0-7-1-16,0 1 0 0,0 3 1 15,2-6 0-15,-2 0-1 0,3 0-2 16,-2-7 0-16,2 3-2 16,0 0-2-16,0 1 5 0,3 0-7 0,0 1 4 15,0 0 1-15,0 1-1 0,0 7 1 16,2-3-1-16,0 1-2 0,-1 4 2 15,2-6 0-15,0 5-1 0,-2 4 1 16,3-5-3-16,-1 6 0 0,0-1-2 16,1 2-1-16,3 2 1 0,-1 0-2 0,1 3-2 15,9-1 1-15,-4 2 1 0,5 0-1 16,-4 5 5-16,-1 3 2 0,-1 2-1 16,0 2 2-16,-4 2-1 0,0 1 0 15,-1 2 0-15,-5-3 1 0,-2 2 0 16,-2 2 2-16,-2 4 0 0,-5 4 5 15,-6-2-3-15,0-3 4 0,-6 0-4 0,0-4 0 16,-2-2 1-16,-1-1-1 16,2-4 2-16,-2-2-2 0,6-2-1 15,2-1 3-15,2-4-1 0,6 1 0 0,2-1 1 16,-2-1 2-16,0 0-1 0,0 0-2 16,1 0 1-16,5 0-2 0,-1 0 1 15,1 0 0-15,-2 0-2 0,1 0 0 16,-1 0-7-16,1 0-1 0,1 0 1 15,0 0 1-15,0 0 4 0,3 4 2 0,8 6-2 16,2 4 0-16,3-1 0 0,-2 2-2 16,4 2 2-16,-1 1 0 0,3 1 0 15,-1 1-2-15,3-1 0 16,-2-1-5-16,-1 1 0 0,1-1 2 0,2-3-1 16,-3 0-1-16,2-1-4 0,1-3-14 15,-3-3-25-15,-2-1-40 0,2-4-29 16,-2-3-58-16</inkml:trace>
  <inkml:trace contextRef="#ctx0" brushRef="#br0" timeOffset="438623.1276">23990 11290 408 0,'0'0'61'15,"0"0"-12"-15,0 0-10 0,0 0-13 16,0 0-10-16,0 0-7 0,0 0-6 16,0 0-2-16,0 0-1 0,0 0-1 0,-19-9 1 15,18 21 1-15,-1 6 0 0,2 2 0 16,-1 6 0-16,1-2-1 0,-2-1 0 16,1 1-1-16,0 1 1 0,-1-3-1 15,-1 2 1-15,0-1-3 0,2-8 0 16,-1 2-5-16,1-6-1 0,-1-7-10 0,2 2-19 15,0-6-38-15,0 0-46 16,0 0-68-16</inkml:trace>
  <inkml:trace contextRef="#ctx0" brushRef="#br0" timeOffset="439059.7571">24133 11375 447 0,'0'0'54'0,"0"0"-17"0,0 0-11 15,0 0-7-15,0 0-6 16,0 0-6-16,0 0-1 0,0 0-4 0,0 0-2 16,0 0-1-16,15-71 0 0,-8 66-1 15,3 0 1-15,-1 1-2 0,1 1 1 16,1 2 2-16,-5-1-3 0,6 2 0 15,-6 0 2-15,3 0-3 0,2 0 1 16,-4 5 2-16,1-1-2 0,-3 4 1 0,-1 0 2 16,-2 2-2-16,-2 7 2 0,0 1 0 15,-5 4 0-15,-5 3 1 0,-3-3 0 16,-4 1-1-16,1 0 1 0,-3-1 0 16,5-1 1-16,-2-1-2 0,3-4 1 15,4-4 0-15,1-1 0 0,2-3 2 16,3-5-2-16,1 0 1 0,2-3-1 15,0 0 1-15,0 0 2 0,0 0 2 16,0 1-1-16,0 5 2 0,3 3-1 16,6 0 0-16,7 0-2 0,4-2 0 0,2-7-3 15,5 0-1-15,4 0-4 0,2 0-7 16,2-4-4-16,-2-3-20 0,3-1-67 16,-4-5-166-16</inkml:trace>
  <inkml:trace contextRef="#ctx0" brushRef="#br0" timeOffset="440881.1907">26606 11396 488 0,'0'0'49'0,"0"0"-16"15,0 0-9-15,0 0-8 16,0 0-6-16,0 0-3 0,0 0-5 0,0 0 1 16,0 0-1-16,-17-12-2 0,29 9 1 15,6 0-2-15,7 0 0 0,-1 0-1 16,2 0-2-16,0 0 0 0,-3 1-4 15,2-2-9-15,-2 1-10 0,-4 1-16 16,-3 0-46-16,4-2-43 0,-8 3-128 0</inkml:trace>
  <inkml:trace contextRef="#ctx0" brushRef="#br0" timeOffset="441089.4711">26454 11668 501 0,'0'0'55'0,"0"0"-16"0,0 0-12 15,0 0-10-15,0 0-8 0,0 0-5 16,0 0-2-16,0 0-1 0,91-17-1 16,-50 10-3-16,2-1-3 0,3 2-9 15,2 0-12-15,-6-1-33 0,3 2-77 16,-5-1-144-16</inkml:trace>
  <inkml:trace contextRef="#ctx0" brushRef="#br0" timeOffset="451051.4746">28185 11021 104 0,'0'0'48'0,"0"0"5"15,0 0 1-15,0 0-4 0,0 0-7 16,0 0-1-16,0 0-7 0,0 0-7 15,0 0-8-15,0 0-10 0,-4-63-8 16,4 61-5-16,0 0-3 0,0 2 2 16,-2 0 1-16,2 0 3 0,-1 4 0 0,1 9 2 15,-2 6-2-15,1-1 1 0,1 2-1 16,-2-2 0-16,1-4-1 0,1 5 1 16,-2-5 0-16,2 0 0 0,-1-1 1 15,1-1-1-15,0 2 5 0,0-8-5 16,0 0 5-16,0-6-3 0,-2 0 1 0,2 0 4 15,0 2 2-15,0-1 12 0,0 0-6 16,-1-1 3-16,1 2-6 16,-4-2-6-16,1-7 1 0,-3-7-2 15,0-4 3-15,2-2-1 0,0-2-1 0,-1 0-1 16,0-3-1-16,0 0-1 0,2-3 0 16,1 3 2-16,-1-2-1 0,0 2-2 15,1 0 0-15,1 8-2 0,1-1 2 16,0 5-3-16,0-1 1 0,0-4-2 15,0 8-1-15,1-7 0 0,5 3 1 0,3 1-2 16,5-3 4-16,1 2-3 0,2 1 1 16,2 1-1-16,3 3-1 15,1 0 0-15,0 1-3 0,0 4 0 16,0 0 1-16,-1 3 1 0,-2 1 0 0,-1 0 2 16,-2 8-2-16,-4 2 0 0,-3 2-2 15,-1 5 4-15,-5 3 0 0,-4 2 2 16,0 3 1-16,-11 3 1 0,-2-1 0 15,-7 4 0-15,-2 1-2 0,-3-3 2 16,-1-1 0-16,0-6 2 0,2-2 1 0,2-5 0 16,2-3-1-16,6-4 0 0,5-3 1 15,1-1 2-15,4-3-2 0,-1 1 1 16,1-1-2-16,4-1 0 16,-1 0 0-16,1 0-2 0,-3 0 1 0,2 0-4 15,-1 0-2-15,1 0-1 0,-1 0-1 16,2 0 0-16,0 0 2 0,0 5 4 15,3 2-1-15,7 3 1 0,5 0 0 16,0 0 0-16,1-1 0 0,3 0-2 16,2 0 0-16,0 0-1 0,2 0 1 0,0 0-4 15,2 2-3-15,0 0-13 0,-1-1-22 16,1 4-29-16,-4-3-41 0,1-1-48 16</inkml:trace>
  <inkml:trace contextRef="#ctx0" brushRef="#br0" timeOffset="451512.2736">28641 10979 352 0,'0'0'61'0,"0"0"-8"15,0 0-17-15,0 0-14 0,0 0-14 16,0 0-4-16,0 0-4 0,0 0 0 15,0 0 0-15,-28 21 0 0,21-1-1 0,-1 1-1 16,0 0 2-16,-1 2 2 0,-1 0-1 16,-1-2 1-16,2 0 4 0,3-7-4 15,0 0 4-15,2-7-4 16,1-3 0-16,2 0 4 0,1-4 7 0,-2 0 6 16,2 0 5-16,0 0-1 0,-1 1-11 15,1-1 0-15,0-1-12 0,0-11 3 16,0-7 1-16,0-1-2 0,4-4 0 15,3 3 0-15,-1-3-1 0,0-1-1 16,0 0 2-16,2 1-2 0,1 1 1 0,-3 5-1 16,0 4 1-16,-2 5-2 0,-2 4 1 15,0 1-3-15,-2 4 0 0,0-2-2 16,0 2 1-16,7 0 2 16,1 5 0-16,2 9 0 0,4 4 1 0,-4 0 1 15,1 3-3-15,0 0 2 0,-1 1-1 16,1-3 0-16,0 2-2 0,-1-1 0 15,0 0-3-15,2 0-3 0,-4-2-1 16,0-3-18-16,-1 1-15 0,-3-1-30 16,-1-3-45-16,-2 5-63 0</inkml:trace>
  <inkml:trace contextRef="#ctx0" brushRef="#br0" timeOffset="451720.6319">28343 11149 489 0,'0'0'35'0,"0"0"-12"0,0 0-7 16,97-17-9-16,-60 13-4 0,4-2-2 16,4-1-2-16,2 3-3 0,2-2-7 15,1 0-14-15,3 1-39 0,-1-1-81 16,-1 1-124-16</inkml:trace>
  <inkml:trace contextRef="#ctx0" brushRef="#br0" timeOffset="453599.7265">27865 11567 368 0,'0'0'38'0,"0"0"-6"0,0 0-8 16,0 0-7-16,0 0-1 0,0 0-6 15,0 0-2-15,0 0-3 0,0 0-1 16,-1-20-3-16,17 14 0 0,9 0-1 16,2 1 1-16,5 1-1 0,3 0 3 0,2 1-3 15,3-1 0-15,1-2 0 0,1 0-4 16,3 0 0-16,1-2 1 0,3 0-1 16,2 2 1-16,0 0-3 0,2 1-5 15,-1 1-4-15,0 1-12 0,2 0-17 16,-2-2-40-16,0 2-12 0,0 0-20 15</inkml:trace>
  <inkml:trace contextRef="#ctx0" brushRef="#br0" timeOffset="454304.2899">28221 11864 559 0,'0'0'33'0,"0"0"-16"0,0 0-3 15,0 0-4-15,0 0-3 0,0 0-5 16,0 0-2-16,0 0-3 0,0 0 0 16,0 0-1-16,-14-36 1 0,14 36 8 15,1 8-6-15,6 6 5 0,2 4-6 16,0-1 1-16,-5-5-1 0,2 3-1 0,-2-1 2 15,-1-5 1-15,2 6 0 16,-3-5-1-16,0-6 1 0,-1 1 0 16,-1-5 0-16,0 3 0 0,2 1 2 15,-1 0 1-15,0 1 1 0,-1-5 1 0,0 0 1 16,0 0 1-16,0 0 0 0,2 0 0 16,-1 0-2-16,1-10 1 0,1-7 0 15,0-4-1-15,0-2-2 0,1-1-6 16,0-2 3-16,3 0-3 0,-1-1 4 15,0 1 0-15,1 0-2 0,2 0-1 0,0 2-1 16,-1 1-1-16,1 2-2 0,2 3-1 16,-3 6-5-16,2 1-1 0,-3 5-6 15,2 3-5-15,1-2-11 16,1 5-18-16,5 0-27 0,-5 0-30 0,4 5-36 16</inkml:trace>
  <inkml:trace contextRef="#ctx0" brushRef="#br0" timeOffset="454972.3228">28619 11789 490 0,'0'0'56'15,"0"0"-19"-15,0 0-7 0,0 0-10 16,0 0-6-16,0 0-3 0,0 0-1 16,0 0-4-16,0 0-2 0,0 0-2 0,-19-41-1 15,19 37 0-15,0-1-1 0,1 1-1 16,2-1 1-16,-3 5 0 0,0-1-1 16,0 1 0-16,2-3-1 0,-1 3-1 15,-1-2-1-15,2 1 1 0,-2-1-1 16,1 2 1-16,1-2 1 0,-1 2 1 0,6-1 2 15,0 1-3-15,4 0 1 16,0 0 0-16,-1 0-1 0,3 3-1 16,-4 0 1-16,4 5-1 0,-4 1 0 15,-5-2 0-15,3 4 1 0,-4-2 0 0,-3 1 2 16,0 5-1-16,0 0 1 0,-7 3 4 16,-3 0-4-16,-3-1 4 0,0 0-3 15,3-5-1-15,-2-4 1 0,6 1 0 16,2-6 0-16,1-1 0 0,3-2 0 15,-1 0 1-15,1 0 0 0,-2 2 1 0,1-2 0 16,-1 1 0-16,2-1 1 0,-1 0-2 16,1 2 0-16,0-2-1 0,0 0 0 15,0 0-2-15,4 0 0 16,6-6 0-16,8-2 0 0,-2 1 0 0,2 1 0 16,0-1-2-16,2 3 2 0,-6 1-1 15,4 2 1-15,2 1-1 0,-2 0 1 16,5 0-1-16,-8 1-1 0,-2 5 1 15,-1 3-1-15,-5-3 1 0,0 8 1 16,-5 1-1-16,-2 3 1 0,-3 3 0 0,-8 1 1 16,-4-1 1-16,-5-1-1 0,-4-2 1 15,-2-2 0-15,-1 0 0 16,0-4 1-16,-1-4 1 0,2-2 0 16,7-3-1-16,-1-1 0 0,1-2 0 0,6 0-1 15,-4-4-2-15,8 1-2 0,5 2-6 16,1-1-34-16,3-4-90 0,0-1-157 15</inkml:trace>
  <inkml:trace contextRef="#ctx0" brushRef="#br0" timeOffset="455180.8048">29151 12134 650 0,'0'0'17'0,"0"0"-12"0,0 0-6 0,0 0-7 16,0 0-16-16,0 0-59 0,0 0-209 16</inkml:trace>
  <inkml:trace contextRef="#ctx0" brushRef="#br0" timeOffset="470621.2429">23663 12594 374 0,'0'0'34'0,"0"0"-13"0,0 0-5 16,0 0-1-16,0 0 1 0,0 0-3 0,0 0-4 15,0 0 4-15,0 0-9 0,-11-59 1 16,11 59-8-16,0-2-4 0,-2 2 3 16,1 0-1-16,-4 6 7 0,2 9-2 15,-4 5 1-15,4 2-2 0,1 0 1 16,0 1 0-16,2-6-1 0,-1 3 1 0,1-1-1 15,0-5 1-15,0 5-1 0,0-5-1 16,0 0 2-16,0 1 2 16,0-3-2-16,0 0 0 0,0-7 0 15,0 1 0-15,0-6 0 0,0 0 1 0,0 0 1 16,0 1 4-16,0 1 1 0,0-1 1 16,0-1-2-16,0 2-1 0,0-2-4 15,0 0 0-15,-2-6 1 0,-2-5 0 16,-1-6 2-16,1 2-1 0,-3-6 3 15,4 6-1-15,0-2-2 0,0 1 4 0,0-2-1 16,2-1-2-16,-1 1 2 0,2-3-4 16,0-1-2-16,0-7 0 15,3 4-5-15,5-1 3 0,1 2-4 16,2 2 3-16,0 3 1 0,4 2-3 0,-2 3 2 16,-3 4-4-16,0 2 0 0,-4 4 2 15,-3 1-1-15,1 0 0 0,1 3 2 16,0-2-5-16,-1 0-2 0,1 1 0 15,-1 1-1-15,1 0 4 0,3 1 4 16,5 7 2-16,-5-2 3 0,0 6 1 0,-1-4-2 16,-4 3 1-16,0 1 1 0,-3 0-1 15,0 8 3-15,0-3-2 16,-4 5 4-16,-5-2-5 0,-1-2 0 0,-2-1 0 16,-3-2 0-16,-2 0 0 0,0-3 1 15,0-1-2-15,2-4 2 0,4 1 1 16,1-5-2-16,6-1 3 0,1 0 4 15,3-2 1-15,0 0 1 0,0 0 0 16,0 0-1-16,-2 0-2 0,2 2-1 16,-1-2-1-16,1 0-2 0,0 0-4 0,0 0-3 15,0 0-2-15,0 0 2 0,0 1 3 16,13 3 4-16,5 0-1 0,6 2-4 16,-1 2 0-16,-1-1-2 0,-1 4-1 15,2 0-1-15,-4 2-3 0,3 2-1 16,-2 1-4-16,-3 2-7 0,2-2-11 0,-3 4-22 15,3-1-28-15,-6-6-23 0,3 0-29 16</inkml:trace>
  <inkml:trace contextRef="#ctx0" brushRef="#br0" timeOffset="470928.0692">23993 12675 284 0,'0'0'76'0,"0"0"-13"0,0 0-16 0,0 0-13 16,0 0-10-16,0 0-6 0,0 0-6 16,0 0-3-16,0 0-5 0,-5-14-2 15,4 12-1-15,1 2-1 16,0 0 1-16,0 0 0 0,0 0 0 0,0 0 0 16,0 5 0-16,0 6 1 0,1-1-2 15,1 1 1-15,-1 7 0 0,-1-7-1 16,0 8 2-16,0 1-1 0,0 1-1 15,-1 6 0-15,-3 1 0 0,-2-2-3 16,-1-2 3-16,1 0-2 0,0-1 1 0,2-8-1 16,-1 2-1-16,2-7-2 0,0 1-4 15,-1 0-2-15,3-7-11 16,1 2-26-16,0-6-34 0,0 0-51 0,0 0-79 16</inkml:trace>
  <inkml:trace contextRef="#ctx0" brushRef="#br0" timeOffset="471330.8876">24139 12802 486 0,'0'0'51'0,"0"0"-17"0,0 0-11 0,0 0-9 15,0 0-6-15,0 0-5 0,0 0-3 16,0 0 0-16,0 0-1 16,0 0-4-16,36-73 0 0,-21 69 1 15,-4 2 0-15,2 2 3 0,6 0-1 0,-9 0-3 16,6 2 1-16,-9 1 1 0,-2 4 0 16,0-1 3-16,-5 5 0 0,0 4-1 15,-3 3 3-15,-5 5 0 0,-5 1-1 16,-2-1 1-16,1 0-1 0,-4 0-1 15,3-2 1-15,0-2-1 0,5-5 1 0,0-2 0 16,4-4 1-16,3-4-2 16,2 1 1-16,-1 0-1 0,1-1 2 15,-1 1-1-15,2 0 1 0,0-3 0 16,0 3 2-16,6 1-2 0,6 1-2 0,4-2-1 16,4-3-5-16,2 2-3 0,4-4-13 15,1 0-42-15,5 0-77 0,-2 0-136 16</inkml:trace>
  <inkml:trace contextRef="#ctx0" brushRef="#br0" timeOffset="473460.0688">25021 12529 80 0,'0'0'17'16,"0"0"-2"-16,0 0-4 0,0 0-1 16,0 0-1-16,0 0 0 0,0 0 1 15,0 0 2-15,0 0 1 0,0 0 2 16,7-22 0-16,-7 22 3 0,0-1 1 15,0 1 1-15,0-2-2 0,0 2-2 16,0-1-2-16,0-1-1 0,0 1 1 16,0-1 2-16,0 1-2 0,0 0-1 0,0-1 0 15,0 0-3-15,0 1 1 0,-1-4 1 16,-2-1-3-16,0 2 0 0,2 0-2 16,-2 1-2-16,0 0-3 0,0 1-1 15,0 0-2-15,-4 2 0 0,-5 0-1 16,-2 2-1-16,-3 5 2 0,2 7-2 0,1 1 6 15,2 6-3-15,0 2 4 0,1 1-4 16,2 1 1-16,2 0-1 0,2 0 0 16,0-3 0-16,3 3 0 15,2-3-1-15,0-1 0 0,0 1 2 0,0-7-2 16,4 0 1-16,2 0 1 0,0-6-1 16,3 4 0-16,2-3 0 0,-3-7 2 15,5 2 2-15,2-4 2 0,2-1-1 16,6-1 0-16,-2-7-3 0,0-2-1 15,0-4 1-15,-1-1 2 0,-2 0-3 0,1-1 2 16,-5 0-1-16,1 0 1 0,-7 4 1 16,0 0 1-16,-1 3 3 15,-5 0 1-15,1 0 1 0,-1 5 3 16,-1-1-1-16,-1 5-2 0,0-2-1 0,0 2-4 16,0-1-2-16,-1-2-1 0,-4-2-2 15,3 2 0-15,-1 2-2 0,-6 1 2 16,-1 0 0-16,-6 1 0 0,-3 5 0 15,5 3-3-15,1 3-1 0,1 2 2 16,1 1-2-16,2 5 2 0,2 0 3 0,-2 1-3 16,6-6 0-16,0 4-1 0,3 1 0 15,0-2-2-15,0 1 2 0,0-1-1 16,3-9 1-16,2 2 0 0,0-1-1 16,1-1 2-16,-2-2 0 0,-1-3 1 15,0-2 1-15,-3-2 1 0,0 0 6 0,0 0 0 16,2 0 2-16,2 0-2 15,-1 0-5-15,4-9 1 0,-1-8 0 16,-2-1 0-16,1-5 0 0,-2 6 0 16,-3-1 0-16,1 6-2 0,-1-1 2 0,0-1 1 15,0 1 2-15,0 2-3 0,0-1 1 16,-1 1-1-16,-1 5-2 0,2 1 1 16,0-1-2-16,0-3-2 0,5-5-1 15,6 1-1-15,1 0 1 0,5 6-3 16,0-1 2-16,5 2 0 0,-1 2-1 15,0-1 1-15,2 3-2 0,-6 0 1 16,1 2 1-16,0-2-2 0,-4 2 2 16,0 0 2-16,-2 0 0 0,-7 0 2 15,1 0 1-15,1 0 0 0,-7 0 1 0,0-1 2 16,0 1 2-16,2 0 0 0,-1 0 2 16,1 0-3-16,-1 0-1 0,0 0-1 15,1 0-1-15,-1 0-1 0,-1 0 0 16,0 0-1-16,2 0-1 0,-2 0 0 15,0 0 0-15,0 0 0 0,-5 10 0 0,-2 4 0 16,-4 2 0-16,2 1 1 0,2 1-2 16,2-4 1-16,0 1 0 0,1 2-1 15,2-4 0-15,-1 4 1 16,2 1-1-16,1-5 1 0,0 5 2 0,0-7-2 16,0 1 1-16,0-1 0 0,0-1 0 15,0 0 0-15,3 0 0 0,-2-1 0 16,1-4 1-16,-1-1-1 0,-1-4 2 15,1 4-1-15,1 1 0 0,-1 0 0 16,1-1 1-16,-2 1 0 0,0-1-3 0,0 6 2 16,0 0 1-16,-5-2-2 0,0 7 1 15,-1-6-1-15,-2 1 0 0,1-2-1 16,-1-2 1-16,0 0-4 16,1-1-4-16,-1 1-2 0,5-5-9 0,0 3-19 15,3-4-29-15,-2 0-43 0,2 0-39 0</inkml:trace>
  <inkml:trace contextRef="#ctx0" brushRef="#br0" timeOffset="473984.2832">25805 12629 351 0,'0'0'70'16,"0"0"-12"-16,0 0-11 0,0 0-12 15,0 0-6-15,0 0-8 0,0 0-1 16,0 0-3-16,0 0-2 0,0 0-3 16,4-41-5-16,-4 36-3 0,0 1-2 15,0 4-1-15,0-1-2 0,0 1 0 0,-6 0 0 16,-5 0-2-16,-2 2 1 0,-3 9 0 16,0 3 1-16,3 1 0 0,-1 5-1 15,2-1 1-15,-1 2-1 0,3 2-1 16,-1 2 2-16,2-1 0 0,1 1 0 15,1-2 0-15,3-1-1 0,-1-5-1 0,4 1 0 16,1 0 1-16,0 0-1 0,0 0 0 16,0-1-1-16,4-4 1 15,-1-2-2-15,1 1 0 0,1-3-2 16,-1-3 1-16,2 0-1 0,4-1 1 0,-3 0 0 16,4-4 1-16,1 1 0 0,0-2-2 15,7 0 1-15,-5-2 4 0,8-4 1 16,-4-4 1-16,-1 3 1 0,-6 0 0 15,1-1 2-15,-5 2-1 0,-4 4 3 16,1-7-1-16,-2 5 0 0,-1 0 1 0,1-1-1 16,-2-1-1-16,0 1 0 0,-5-4-3 15,-3-3 1-15,0 6-1 0,-6-2 0 16,-1 3 0-16,4 1 0 0,-7 1-2 16,6 3-3-16,0 0-1 0,0 0-6 15,5 0-9-15,-1 0-12 0,5 0-20 16,-2 2-19-16,2 1-22 0,3-3-7 15,2 0-3-15,11 0-3 0</inkml:trace>
  <inkml:trace contextRef="#ctx0" brushRef="#br0" timeOffset="474335.5209">26030 12715 372 0,'0'0'65'0,"0"0"-10"0,0 0-12 0,0 0-9 16,0 0-8-16,0 0-8 0,0 0-6 0,0 0-6 15,0 0-4-15,3-19-1 16,-3 19-1-16,-5 2-1 0,-4 9 1 16,-4 8 0-16,1 0-1 0,2 3 1 15,0 0-1-15,3 1-2 0,1 0 2 0,2-6-2 16,2 1 1-16,2 0 1 0,0-1 0 16,2-1 0-16,3-4 0 0,0-4 0 15,2-1 0-15,1-3 0 0,1-3 2 16,6-1 0-16,1 0 0 0,2-5-1 15,-2-6 0-15,0-5 2 0,-1-2-2 0,-2-2 2 16,0-3-1-16,-3 1 1 0,-3-1 0 16,0 0 0-16,-4 6 2 0,-1-1-2 15,-2 6 1-15,0-2 0 16,0 3-2-16,0 4 0 0,-2-3-3 0,1 5-3 16,-2 1-4-16,1 1-11 0,-3 3-30 15,-4 3-75-15,0 7-100 0</inkml:trace>
  <inkml:trace contextRef="#ctx0" brushRef="#br0" timeOffset="474981.6744">26458 12829 416 0,'0'0'73'0,"0"0"-20"0,0 0-10 16,0 0-10-16,0 0-11 0,0 0-6 0,0 0-6 16,0 0-7-16,0 0 1 0,0 0-4 15,3-24 0-15,19 16 1 0,4 2-2 16,4 2 0-16,4-1 0 16,0 1-1-16,3-1-2 0,-1 2-3 0,-3 0-2 15,-1 0-2-15,-3 1-7 0,-3-1-8 16,-8 2-20-16,1 1-29 0,-6 0-48 15,-1 0-58-15</inkml:trace>
  <inkml:trace contextRef="#ctx0" brushRef="#br0" timeOffset="475224.7222">26606 12680 553 0,'0'0'54'0,"0"0"-17"16,0 0-13-16,0 0-10 0,0 0-6 15,0 0-5-15,0 0-3 0,0 0-2 0,0 0 1 16,0 0 1-16,16 32 0 0,-8-9-1 16,-2 4-2-16,0 4-1 0,-2 3-4 15,1 0-2-15,0 2-11 0,0 1-22 16,-5-4-47-16,1-2-70 0,-1-10-124 15</inkml:trace>
  <inkml:trace contextRef="#ctx0" brushRef="#br0" timeOffset="476007.3586">27275 12621 561 0,'0'0'22'15,"0"0"-5"-15,0 0-7 0,0 0-6 16,0 0-3-16,0 0-2 16,0 0 1-16,0 0-1 0,-78 22 1 0,73-3 0 15,2 2 0-15,1 2-2 0,2 0 1 16,0 0-1-16,0-8 1 0,0 3 0 15,0-3-2-15,2-4 2 0,1 6 0 16,-2-6 0-16,0 0 1 0,2-2-1 16,-3-4 1-16,2 0 0 0,-2-5 1 0,0 0-2 15,0 0 3-15,0 1 1 0,0 1 2 16,0-1 1-16,0 1 0 0,0-2 0 16,0 0 3-16,0 0-1 0,0 0 1 15,0 0 1-15,0-6-4 0,-2-5-1 16,-1 0-2-16,2-2 0 0,0-7-1 15,-1 8 0-15,2-10 0 0,0 3 0 16,0-1-1-16,0-6 1 0,0 5 0 16,0 0-2-16,0 6 0 0,3-2 0 15,0 0 0-15,1 1 0 0,-1-3 0 0,2 4 0 16,0-1-2-16,1 1-3 0,0-1 3 16,1 3-3-16,-2 5 2 0,3 0 1 15,-1 2-1-15,-4 3 0 0,6 0 1 16,-5 2 0-16,2-1-1 0,3 2 2 15,-4 0-2-15,6 0 1 0,0 0 0 0,-1 2 0 16,5 5 0-16,-8-2 4 0,5 2-4 16,-5 0 5-16,0 0-4 15,-1-1-1-15,-3-3 1 0,0 6 0 16,-2-4-1-16,0 0 2 0,-1 7 0 0,0-2-1 16,-5 4 1-16,-6 5 0 0,-4-2 0 15,-5 0 0-15,-1-1 1 0,-3 0-1 16,-1-3 1-16,2-2 0 0,7-4 2 15,0-2-1-15,7 0 1 0,5-4 0 16,-6 1 2-16,4-1-1 0,2-1 0 0,0 2-1 16,4-2 0-16,0 0-1 15,0 0-2-15,0 0-1 0,0 0-1 0,0 0 0 16,0 1 1-16,5 6 2 16,8-1-1-16,6 4-1 0,1-1 1 0,3 1-2 15,2 0 1-15,0 2-2 0,-1 2 0 16,2 0-4-16,-3 1-2 0,2 0-3 15,-3 0-8-15,1 0-13 0,0 0-15 16,0-2-29-16,-1-1-31 0,-4-5-16 16,0 1-33-16</inkml:trace>
  <inkml:trace contextRef="#ctx0" brushRef="#br0" timeOffset="476431.4156">27703 12757 432 0,'0'0'65'0,"0"0"-16"16,0 0-13-16,0 0-8 0,0 0-11 16,0 0-5-16,0 0-6 0,0 0-2 15,-78-17-3-15,64 30 0 0,1 6 1 0,1 3-2 16,1 4 1-16,2 4-1 0,0-1 0 16,1 3-1-16,-1-3 1 0,2-2-1 15,1-4 0-15,2-6 1 0,1-7 0 16,-1 0 0-16,2-7 0 0,1 2 1 15,1 0 0-15,0-5 3 0,-2 0 0 0,2 0 2 16,0 0-1-16,0-1-2 0,0-13 0 16,0-7 1-16,5-6-1 0,3 0 0 15,-1-4-2-15,2 2 1 16,1 0 0-16,0 2 0 0,1 2-1 0,-2 4 0 16,-1 8 0-16,-2 0 0 0,-2 6 0 15,-3 4 0-15,2 1-1 0,-3 2-1 16,0-3 0-16,6 3 0 0,6 0 0 15,1 3 0-15,4 5-1 0,-4 3 1 16,1 2 1-16,-3 5-2 0,0-1 2 0,1 3-2 16,-2 2 0-16,0 1-1 0,0 2 0 15,-1 0-3-15,-2-3-5 0,-1 1-20 16,1 0-27-16,-6-7-55 0,1 3-78 16,-2-1-80-16</inkml:trace>
  <inkml:trace contextRef="#ctx0" brushRef="#br0" timeOffset="476629.4989">27504 12990 592 0,'0'0'16'16,"0"0"-8"-16,0 0-6 0,0 0-4 0,91-40-5 15,-64 36-8-15,4 3-14 0,2 1-46 16,-1 0-122-16,3 0-83 16</inkml:trace>
  <inkml:trace contextRef="#ctx0" brushRef="#br0" timeOffset="478234.9579">28091 12651 104 0,'0'0'40'0,"0"0"9"16,0 0 2-16,0 0-2 0,0 0-5 15,0 0-1-15,0 0-3 0,0 0-4 16,0 0-5-16,36-82-6 0,-36 78-7 16,0-2-5-16,0 1-4 0,-4 2-5 15,0 2-1-15,-1-1-1 0,-4 2 0 16,-1 0-1-16,-1 8 0 0,-6 5-2 15,5 3 1-15,2 4-1 0,0-1-1 16,1 5 2-16,0 1 1 0,1 4-2 16,2-1 3-16,2 1-2 0,-1 0 1 0,4-2-1 15,1-1 0-15,0-1 0 0,0-4 0 16,8-1 0-16,2-4 0 0,3-2-1 16,1-3 1-16,-3-4 0 0,2-2 0 15,-2-3-2-15,3-2 2 0,6 0-2 16,-1 0 4-16,4-5-1 0,-2-6 1 0,-3-2 1 15,1-4-3-15,-2-3 2 16,-1-1 1-16,-3-2 1 0,-2 0 0 16,-3 1 2-16,-2 6-1 0,-3 0 3 15,-2 6 2-15,-1 4-1 0,2 2 1 0,-2-1-1 16,0 1-4-16,0-1-1 0,-2 1-3 16,2 4-1-16,-1-2-1 0,-4 2 0 15,-4 0-1-15,-1 6 0 0,-3 8 1 16,5 3-2-16,2 4 1 0,0 3-1 15,5 0-1-15,-1 4 0 0,2-2 2 0,0 1-2 16,0-3 1-16,6-3-1 0,-3-5 0 16,3-3-1-16,-2-4 2 15,-1-4 1-15,1 2 2 0,-1-3 1 0,0-2 1 16,1 2 2-16,-4-4 0 0,3 0-1 16,3-8 1-16,0-6-1 0,1-4-1 15,-1-3 1-15,-2 0-1 0,-3-2 1 16,-1 1 1-16,0-1-2 0,0 5 0 15,0 2 1-15,0-2-1 0,-1 5 0 16,-2-5 1-16,2 8-1 0,0-2 1 0,1-1 0 16,0 1-1-16,0-5 0 15,6 4-2-15,6-4 0 0,3 2-1 0,6 5 0 16,4 0 1-16,2 3 1 16,2 0-2-16,2 3 0 0,-3 1-1 0,0 2-1 15,-2 1 1-15,0 0 0 0,0 0 1 16,-1 0-1-16,-9 1 1 0,1 1 0 15,-7-2 1-15,-3 0 1 0,-1 1 0 16,-6-1 1-16,0 0 1 0,0 0 1 16,1 0-1-16,1 0-1 0,-2 0-1 0,1 0-1 15,-1 0 0-15,-1 0 0 0,-12 0-1 16,-3 3 1-16,-7 3 0 0,1 2-2 16,3 3 1-16,2 1-1 0,3 1 0 15,5-2 1-15,0 3 0 0,6-6-1 16,3 3 0-16,0 6 0 0,5 0 1 0,9 2-1 15,4-2 2-15,3-3-2 0,4-1 1 16,-2-2 0-16,0-2 0 16,-1 2 0-16,-2-4 0 0,-7 1 0 15,0-2-1-15,-6-2 0 0,-4 0-2 0,0 3 1 16,-3 2 2-16,-4 3 1 0,-9 5 2 16,-6-3-2-16,-6-3 1 0,-2-2 0 15,-2 0-1-15,2-3-1 0,3-1 0 16,5-2-3-16,8-3-7 0,1 0-27 15,6 0-80-15,-1-7-163 0</inkml:trace>
  <inkml:trace contextRef="#ctx0" brushRef="#br0" timeOffset="478824.0932">29002 12658 601 0,'0'0'41'0,"0"0"-14"16,0 0-6-16,0 0-7 0,0 0-4 16,0 0-6-16,0 0-2 0,0 0-4 15,-19-85 1-15,30 73 0 0,0 4-1 16,1 2 0-16,-1 3 0 0,1 2 0 15,1-1-1-15,1 2 1 0,4 0 0 16,-7 0-1-16,5 2 2 0,-6 1-2 16,-3 1 2-16,1 2-2 0,-5-3 1 0,1 4 2 15,-3-2-1-15,1 4 1 0,-1 7 0 16,-1-1-2-16,0 3 3 0,-6-1-1 16,1-5 0-16,-1 0 0 0,1-3 0 15,1-1-2-15,-2 1 2 0,5-5 0 16,0 1 0-16,-1-1 1 0,2 1-2 0,-1-1 0 15,1 3 1-15,0-7-1 16,0 0 1-16,0 0 1 0,0 1-1 16,0 1 1-16,0-1-1 0,1 3 1 15,2 0 0-15,2 0 1 0,1 1-1 0,-1-4 0 16,4 2-1-16,-2 2 1 0,-2-3-2 16,4 0 1-16,-5 1-1 0,4 2-1 15,0 0 1-15,-5-4 1 0,3 5-1 16,-3-1 1-16,0 2 0 0,0 2-1 15,-3 2 1-15,0 6 0 0,-11-2 0 0,-3 3 1 16,-3 0-1-16,-5-2 0 0,-1-2 0 16,0 0-1-16,-2-3-1 15,2-4 0-15,7 0-3 0,6-4-3 16,7-2-9-16,3-1-23 0,0 0-33 0,3-6-45 16,13-7-47-16,7-9-89 0</inkml:trace>
  <inkml:trace contextRef="#ctx0" brushRef="#br0" timeOffset="479164.0047">29508 12620 450 0,'0'0'62'0,"0"0"-18"0,0 0-6 0,0 0-13 16,0 0-8-16,0 0-7 0,0 0-5 15,0 0 0-15,0 0-3 0,0 0 1 16,-72-4-1-16,59 20-1 0,4 3-1 15,2 3 1-15,1 1-2 0,3 1 0 16,2 0-1-16,1-1 1 0,0-2-1 16,4-4 2-16,5-3-1 0,-2-4 1 0,6-4 0 15,3-2 3-15,1-4-3 0,7 0 1 16,-1-4 2-16,0-4-3 0,-2-7 1 16,-2 0 1-16,0-3 1 0,-4-2-1 15,-3-1 2-15,-3-2-2 0,-4 1 1 16,-4-1-1-16,-1 0 0 0,-3 2-1 0,-7-2 2 15,-1 2-1-15,-3 0-5 16,1 3 4-16,2 4-7 0,1 1 4 16,2 8-1-16,-3 1-5 0,1 1-5 15,-1 3-21-15,-4 5-54 0,3 9-97 0,-4 2-108 16</inkml:trace>
  <inkml:trace contextRef="#ctx0" brushRef="#br0" timeOffset="480381.6755">29970 12579 498 0,'0'0'45'0,"0"0"-14"15,0 0-10-15,0 0-9 16,0 0-5-16,0 0-3 0,0 0 0 0,0 0-2 16,0 0-1-16,60-17 1 0,-35 14-2 15,1 0 0-15,1 0-2 0,1 0-2 16,-1 0-2-16,2 2-1 0,-1 1-6 15,-1-2-4-15,-7 2-7 0,-2 0-23 16,-2 0-31-16,-6 2-52 0,1 0-72 0</inkml:trace>
  <inkml:trace contextRef="#ctx0" brushRef="#br0" timeOffset="480573.6729">29871 12809 429 0,'0'0'73'16,"0"0"-25"-16,0 0-21 0,0 0-13 0,0 0-6 15,0 0-4-15,82-21-3 0,-48 12-4 16,3 2-3-16,1 0-6 0,-2 1-7 16,2 4-14-16,-7-3-40 0,-4 5-55 15,-7-2-138-15</inkml:trace>
  <inkml:trace contextRef="#ctx0" brushRef="#br0" timeOffset="481639.5861">30941 12267 408 0,'0'0'60'0,"0"0"-8"0,0 0-14 16,0 0-8-16,0 0-8 0,0 0-5 15,0 0-3-15,0 0-3 0,0 0-2 16,0 0-2-16,2-76-5 0,-2 75-3 0,0 0-2 16,-2 1-2-16,-2 0 2 0,-6 9 1 15,0 9 2-15,-8 9 0 0,4 3-1 16,-3 2 2-16,0 0-2 16,0-2 2-16,0 0-2 0,0-3 1 0,0-1 5 15,0-2-5-15,3-1 4 0,-1-5-4 0,5-6 0 16,0-1 0-16,4-5 0 15,3-3 1-15,1 0 0 0,2-3 0 16,-2 0 0-16,2 0 0 0,0 1-1 16,-1-1 0-16,1 2-2 0,0-2 1 0,0 1-4 15,0-1 2-15,1 2 1 0,11 1-2 16,5 0 3-16,6 1-1 0,-1-1-2 16,2 2 1-16,1-1-3 0,-1-3-1 15,1 2-1-15,-2-2-3 0,3-1-7 16,-1 0-5-16,-1 0-10 0,-2 0-6 0,1 0-6 15,-2-3-1-15,-7-1-1 16,-1-3-6-16,-6 3-11 0,-4 1-7 16,-1-8-8-16,-2 6-13 0</inkml:trace>
  <inkml:trace contextRef="#ctx0" brushRef="#br0" timeOffset="481863.4631">30925 12300 266 0,'0'0'75'0,"0"0"-16"15,0 0-6-15,0 0-4 0,0 0-13 0,0 0-10 16,0 0-7-16,0 0-7 0,0 0-6 16,-17-20 1-16,17 20-1 0,-2 0 0 15,2 13 1-15,0 6 1 16,0 6-1-16,0 0-3 0,2-1-1 0,1 2-3 16,0 1 1-16,1 2 3 0,0 1-5 15,1-1 5-15,1 0-7 0,1-2-4 16,-3-2-1-16,2-4-9 0,0-2-22 15,-3-5-43-15,1-5-67 0,-2-4-133 16</inkml:trace>
  <inkml:trace contextRef="#ctx0" brushRef="#br0" timeOffset="482320.4531">31462 12199 618 0,'0'0'26'0,"0"0"-6"0,0 0-9 15,0 0-6-15,0 0-4 0,0 0-3 16,0 0 1-16,0 0 0 0,0 0 1 0,0 0-3 15,-89 63 3-15,71-32-1 16,-2 0-3-16,1-1 5 0,-1-1-5 16,2-5-1-16,-1-1 5 0,5-6-4 15,2-5 5-15,5-2 1 0,1-3-2 0,3-4 5 16,-2 3-4-16,3-2 3 0,-1-1-4 16,2 2 0-16,1-5 0 0,-1 0 0 15,1 0-1-15,-2 1 0 0,2 1 0 16,-1-1-1-16,1 1 1 0,0-1-2 15,0 1 2-15,0-1 1 0,0 4 0 0,7-1 0 16,7 3 0-16,5-1 5 0,3-5-2 16,2-1 0-16,1 0-1 15,1-3-7-15,-3 0-3 0,3-2-2 16,0 2-6-16,-1-1-12 0,-2 1-14 0,-3 0-29 16,-3 0-23-16,-2-3-21 0,-1-2-32 15</inkml:trace>
  <inkml:trace contextRef="#ctx0" brushRef="#br0" timeOffset="482559.8826">31501 12267 440 0,'0'0'63'0,"0"0"-16"0,0 0-11 0,0 0-8 15,0 0-7-15,0 0-4 0,0 0-3 0,0 0-5 16,0 0-3-16,-52 20-4 15,46-3 0-15,2 3-1 0,-1 3 0 16,2-1-1-16,3 6 1 0,0-1 1 16,0 2-2-16,0 1 3 0,0-1-6 0,0-2 0 15,2 0-1-15,2 0-5 0,-1-9-7 16,0 1-20-16,0 1-34 0,-2-6-62 16,4 5-77-16</inkml:trace>
  <inkml:trace contextRef="#ctx0" brushRef="#br0" timeOffset="482959.8088">31874 12243 596 0,'0'0'16'0,"0"0"-8"0,0 0-3 0,0 0-3 16,0 0-2-16,0 0 0 0,0 0-2 16,-85 30 1-16,77-13 0 15,4-3 0-15,1 1 1 0,3 3 1 0,0-1-1 16,0 0-1-16,4-2 0 0,4-3-2 16,1 0 3-16,5 2 0 0,-1-3 2 15,4-2 1-15,-1 0-1 0,4-3 0 16,0 1-1-16,1-1 6 0,1 2-7 15,-2 0 8-15,-3 1-9 0,-2-3 3 16,-4 2 1-16,-2 0-6 0,-1-1 5 0,-2 0-4 16,-4 3-4-16,-2 0 5 0,-5 5-4 15,-7 5 5-15,-5-5 0 0,-6-3-5 16,-1-1 3-16,-5-4-4 16,-1 0 4-16,-2-4-5 0,-1-2-12 0,-1-1-21 15,8 0-34-15,0-8-73 0,7-2-119 16</inkml:trace>
  <inkml:trace contextRef="#ctx0" brushRef="#br0" timeOffset="483149.186">31926 12307 590 0,'0'0'35'16,"0"0"-10"-16,0 0-9 0,0 0-9 0,0 0 0 15,71-86-1-15,-47 74-7 0,2-1 4 16,5 3-9-16,0-1-8 16,1 2-17-16,-1 0-50 0,-4 0-116 15,-3 0-96-15</inkml:trace>
  <inkml:trace contextRef="#ctx0" brushRef="#br0" timeOffset="487892.8161">23750 13771 340 0,'0'0'59'0,"0"0"-15"0,0 0-5 15,0 0-14-15,0 0-4 0,0 0-7 0,0 0-3 16,0 0-2-16,0 0 0 0,0 0-4 16,3-64-3-16,-3 62-3 0,0 0 0 15,0 1-1-15,0 1 3 0,0 0-2 16,0 0 1-16,-3 0-1 0,-1 7 0 16,-4 7 0-16,1 4 3 0,0 2-2 15,3-1 1-15,-1 3 4 0,1 1-6 16,1-7 5-16,1 4-4 0,1-1 0 15,1-4 1-15,0 5-2 0,0-2 1 16,0-6-1-16,0 6 2 0,0-7-1 0,0-5 0 16,0 4 0-16,1-3-1 0,-1-2 1 15,2 2 0-15,-2-7 0 0,0 0 1 16,0 0 3-16,0 1 0 16,1 1 5-16,-1-1 6 0,0 1 4 0,0-2-4 15,0 1-3-15,0-1-6 0,0-1-3 16,0-5-1-16,0-8 1 0,0-6-1 15,0 0 1-15,0-5 0 0,0 0-6 16,0 0 4-16,0 8-5 0,0-1 3 16,0-1 1-16,0 6 0 0,0-5 0 0,0 7 0 15,0-1 0-15,0 1-2 16,2 1 1-16,-1-1 0 0,2 0 0 0,2-4 1 16,-2 4-1-16,1-3-1 0,4 0-1 15,0 2 0-15,3-4 2 0,2 3-3 16,0 2 2-16,2 1-1 0,1 0 0 0,1 3 0 15,-1-1 0-15,-2 4 0 16,1-1 0-16,2 2 0 0,-4 2-1 16,7 1-1-16,-2 0 2 0,-2 2 0 15,4 8 0-15,-7 0 0 0,-3 6-1 0,-3 3 0 16,-4 6 1-16,-3 3 3 0,-1 3 0 16,-11 1 2-16,-4 3 3 0,-4-2-5 15,-4-1 4-15,-4-4-4 0,1-2 1 16,0-3 0-16,0-6 0 0,1-2 2 15,1-6 0-15,9-1 0 0,-2-5 0 0,6-2-1 16,-2-1 3-16,2 0-2 0,6 0 2 16,-5 0 0-16,6 0 0 0,1-3 0 15,1 2-2-15,3 1-3 16,0-5-2-16,0 1 0 0,2-6 1 0,9 2 0 16,6 1 1-16,4 1-2 0,2 5 1 15,1 1 0-15,1 1-1 0,-1 7 0 16,0 0-2-16,-1 0 0 0,0 5-1 15,0-1-1-15,-1 0-4 0,0 3-4 16,-2-1-6-16,-3 1-20 0,-1-2-25 0,-1 3-27 16,-4-5-34-16,-2 1-23 0</inkml:trace>
  <inkml:trace contextRef="#ctx0" brushRef="#br0" timeOffset="488362.9998">24216 13916 394 0,'0'0'63'0,"0"0"-13"0,0 0-10 15,0 0-9-15,0 0-11 0,0 0-7 16,0 0-8-16,0 0-4 0,0 0 0 16,0 0-2-16,-15-18 1 0,4 28-1 15,0 7-1-15,3 0 1 0,2 1 1 16,-1 2-1-16,1 0 1 0,2-7 0 0,-1 3 1 15,4-8-1-15,-1-3-1 0,1 0 1 16,1-5 0-16,-2 0 0 16,2 0 4-16,0 1-2 0,-1 1 2 15,1-1 2-15,0 0 3 0,0 1 2 0,0-2 1 16,0 0-4-16,0 0-3 0,0-9-1 16,1-6 0-16,5-5 0 0,2 0-1 15,-1 1 2-15,3-2-4 0,-2-1 2 16,3-1-1-16,0 2-5 0,-1 2 3 15,-4 5-3-15,-1 4 3 0,-1 8 1 0,-4 2-1 16,0-2 0-16,0 2-1 0,1 0-3 16,-1-1 0-16,1 1 2 0,1 0 1 15,1 9 6-15,0 4-3 16,0 2 2-16,0 2-4 0,-2 1-2 0,4 2 0 16,-1 3 0-16,3-2-1 0,0-1-2 15,1-3-1-15,-1-1-3 0,1-5-3 16,1 0-7-16,0 1-13 0,-3-5-22 15,5 7-34-15,-5-7-47 0,-3-2-54 16</inkml:trace>
  <inkml:trace contextRef="#ctx0" brushRef="#br0" timeOffset="488565.5595">23955 14047 476 0,'0'0'49'0,"0"0"-20"0,0 0-10 16,0 0-6-16,0 0-7 0,87-73-2 0,-60 67-3 15,4 3-3-15,0 1-1 0,4 2-8 16,0 0-6-16,1 3-17 0,2 5-29 16,-3 1-61-16,-1 0-81 0</inkml:trace>
  <inkml:trace contextRef="#ctx0" brushRef="#br0" timeOffset="488943.2408">23369 14564 536 0,'0'0'58'0,"0"0"-23"0,0 0-11 16,0 0-14-16,0 0-3 0,0 0-2 15,0 0-3-15,0 0 0 0,86-67 0 16,-52 61-3-16,7 1 1 0,5-2-2 0,5 1 1 16,5 1 0-16,5-2 2 0,1-1-2 15,0 1-2-15,-2 1-2 0,-5 2-3 16,-4-1-5-16,-3 1-5 0,-1 2-15 16,3 2-35-16,-2-2-61 0,-3 2-97 15</inkml:trace>
  <inkml:trace contextRef="#ctx0" brushRef="#br0" timeOffset="489400.1852">23808 14652 598 0,'0'0'26'0,"0"0"-2"0,0 0-7 15,0 0-8-15,0 0-7 0,0 0-5 0,0 0-1 16,0 0 0-16,0 0 2 0,-9-4 2 16,15 14 0-16,4 7-2 0,6 4 2 15,-4 1 0-15,-1 0 0 0,-2 0-1 16,-2-1-1-16,-1-2 1 0,0-1 0 15,-2-2 0-15,-1-2 1 0,0-5-1 0,-3-4 1 16,1 0 0-16,-1-5 1 0,0 0 1 16,0 0 1-16,1 2 2 0,-1-2 0 15,0 1 0-15,2-1-1 16,-1-4-1-16,1-8 1 0,-1-7 3 0,2-2-3 16,0-6 1-16,2 0-1 0,3-1-1 15,-1-1-3-15,4 0 2 0,1 1-3 16,0 1 1-16,0 2-1 0,-1 0-7 15,1 5 6-15,-5 5-4 0,3 2-1 16,-3 6 1-16,1-1-7 0,-1 2-12 0,-3 2-27 16,5 2-58-16,1 2-83 15,1 0-90-15</inkml:trace>
  <inkml:trace contextRef="#ctx0" brushRef="#br0" timeOffset="489988.0315">24211 14661 629 0,'0'0'28'0,"0"0"-7"16,0 0-8-16,0 0-6 0,0 0-2 15,0 0-2-15,-9-78 0 0,15 64-1 16,-1 4-8-16,5-1 7 0,-5 3-6 16,3 0 4-16,-1 2 1 0,-4 3-1 15,1 1 0-15,2 1 0 0,-2 0-2 0,1-2 2 16,3 3-1-16,-2 0 0 0,4 0 0 16,5 0 1-16,-8 3 4 0,7 4-5 15,-5 4 5-15,0 0-5 0,-1 0 0 16,0 1 2-16,-4 3-2 0,-1-5 1 15,0 7 0-15,-3 0 0 0,0-1-1 0,0 4 2 16,-2-5-2-16,-2-1 2 0,1-5 0 16,-1 0 1-16,-1 0-2 0,4-6 1 15,-1 2 0-15,2-5 0 16,0 0 1-16,0 0 0 0,0 0 0 0,0 0 0 16,0 0 0-16,0 0-1 0,0 0 0 15,0 1 0-15,0-1 0 0,0 0 2 16,11 0-3-16,-3-3 1 0,8-2-1 15,-1 2 0-15,-4 1 2 0,7 0-1 16,-1 2 0-16,-1 0 0 0,1 0-1 0,-2 2 0 16,-2 5 0-16,-6-1 1 0,2 5-2 15,-3-3 2-15,-5 4 0 0,-1 4-1 16,-1 3 2-16,-10 3-1 16,-3-1 0-16,-6-2 1 0,-3-1-1 0,-5-1 0 15,-1-2 1-15,-3-2-1 0,1-3-1 16,-3-3-2-16,1-4-6 0,3-3-16 15,-1 0-37-15,4-6-81 0,2-8-154 16</inkml:trace>
  <inkml:trace contextRef="#ctx0" brushRef="#br0" timeOffset="491680.55">25406 13759 264 0,'0'0'70'0,"0"0"-7"15,0 0-8-15,0 0-6 0,0 0-12 16,0 0-4-16,0 0-9 0,0 0-6 16,0 0-7-16,0 0-6 0,-11-74-2 15,11 73-2-15,-4 1 0 0,1 9 2 16,-1 7-1-16,0 9 1 0,1 0-1 15,3 5 0-15,0-1 4 0,0 1-6 16,0 2 4-16,1 0-4 0,4-2-1 16,-1-1-1-16,3-3-2 0,-1-2-1 15,0-3-4-15,-2-6-2 0,0 0-7 0,1-5-19 16,-4-6-43-16,6 4-56 0,-4-5-136 16</inkml:trace>
  <inkml:trace contextRef="#ctx0" brushRef="#br0" timeOffset="491965.0753">25148 14203 455 0,'0'0'62'0,"0"0"-17"15,0 0-12-15,0 0-11 0,0 0-6 16,0 0-4-16,0 0-3 0,0 0-2 0,0 0-1 16,0 0-4-16,51 1-1 0,-21-1-1 15,4 0 0-15,2 0 0 0,3 0 0 16,0-4-2-16,-2-2-1 16,4 0-4-16,-4 1-3 0,1 1-6 0,0-1-13 15,-2 0-23-15,6 2-48 0,-5-2-71 16,1-2-102-16</inkml:trace>
  <inkml:trace contextRef="#ctx0" brushRef="#br0" timeOffset="492477.8811">25365 14501 403 0,'0'0'50'15,"0"0"-8"-15,0 0-6 0,0 0-5 16,0 0-3-16,0 0-8 0,0 0-2 15,0 0-5-15,0 0-4 0,-10-33-3 16,10 23-2-16,3-2-1 0,4 5-2 0,2-3-1 16,-3 4-3-16,2 2 2 0,2 0 1 15,2 2 0-15,5 0 3 0,-1 0-3 16,1 2 0-16,0 0-2 0,-2 2 1 16,-3 7 1-16,1-2-4 0,-6 7 3 15,-4 3 1-15,-3 2 5 0,0 9-4 16,-6-1 4-16,-7 2-5 0,-3 1-1 15,-4-1 1-15,-1-1 0 0,0-4 0 16,0-1 1-16,7-10-1 0,2-1 0 0,6-4 0 16,3-5 0-16,0 0 1 0,3-3 0 15,0 0 0-15,0 0 0 0,0 0-1 16,0 0 0-16,1 0 0 16,11 0 1-16,7 0 0 0,8-4-2 0,1-4-1 15,3 1-7-15,1-1-9 0,4 2-23 16,2 0-37-16,0 1-71 0,3-1-136 15</inkml:trace>
  <inkml:trace contextRef="#ctx0" brushRef="#br0" timeOffset="494492.3052">26464 13975 365 0,'0'0'66'0,"0"0"-13"0,0 0-12 0,0 0-11 16,0 0-8-16,0 0-5 0,0 0-7 15,0 0-2-15,0 0-4 0,-11-15-1 16,11 12-2-16,10-2 0 0,6 3-2 16,1 0 2-16,9-1-1 0,0 3-1 15,1 0-2-15,1 0-2 0,-1 0-1 16,1 0-4-16,-3 0-1 0,1 0-10 15,-2 0-19-15,-5 0-36 0,0 2-35 16,-3-1-46-16</inkml:trace>
  <inkml:trace contextRef="#ctx0" brushRef="#br0" timeOffset="494748.9303">26612 13872 456 0,'0'0'64'0,"0"0"-27"0,0 0-11 0,0 0-10 16,0 0-7-16,0 0 2 0,0 0-3 16,0 0 1-16,0 0-4 0,0 0-4 15,0 76 0-15,3-46-1 0,0 2 1 16,1 2-2-16,1 2-1 0,0 2-5 15,1 3-4-15,-2 1-9 0,3 1-27 0,2-1-71 16,0-3-117-16</inkml:trace>
  <inkml:trace contextRef="#ctx0" brushRef="#br0" timeOffset="496151.8963">27452 13691 363 0,'0'0'58'0,"0"0"-8"0,0 0-8 0,0 0-9 16,0 0-8-16,0 0-11 0,0 0-5 15,0 0-7-15,0 0-3 0,0 0 0 0,-4-62-2 16,4 63 1-16,0 15 3 16,0 6-2-16,-2 6 2 0,-1 2 0 15,-1-1-1-15,-1-1 0 0,0-1 1 0,-2-1 2 16,1-2-2-16,1-6 4 0,2-1-4 16,1-7 0-16,0-5-2 0,2 1 2 15,0-6-1-15,0 0 0 0,0 0 1 16,0 2 2-16,0-1 0 0,-1 1 2 15,1-1-1-15,0 0 1 0,0-1-1 0,0 0 0 16,0 0-1-16,0 0 0 0,0-7-1 16,0-6-4-16,0-6 3 0,0 1-5 15,0 0 4-15,0-2 1 16,0 2 0-16,1-1 1 0,1 1-1 0,-1-2 0 16,0 1-1-16,1-1-1 0,-1-4 1 15,1 6 2-15,-1 1-2 0,1-1 0 16,1 6 0-16,0-5 0 0,2 2-1 15,-1 6 0-15,4-7-2 0,1 5 0 16,3-1 0-16,5-1 1 0,1 3 0 0,0 3 2 16,-4 3-3-16,2 2 1 0,3 2 1 15,-3 0-1-15,7 2 0 0,-6 5 1 16,-2 2 0-16,-1 5-2 16,-5 0 2-16,-2-1-1 0,-4 1 1 0,-3 4 1 15,0 2 0-15,-9 6 0 0,-4-3 1 16,-4 1-2-16,-3-1 2 0,-1-2 0 15,-2-3-1-15,2-1 0 0,2-5 0 16,3-3-1-16,3-4 3 0,3 0 0 16,5-3 0-16,1 1 2 0,4-3-1 0,-1 0-1 15,1 0 1-15,-2 0-3 0,1 0 0 16,-1 0 0-16,1 0 0 0,-1 0-3 16,1 2 3-16,1-1-2 0,0 4 2 15,1 2-2-15,7 4 1 0,6 1 5 16,-1 0-6-16,2 1 5 0,2-4-5 15,0 3-3-15,1-2 1 0,0 0-3 16,0-1-7-16,2 0-5 0,0-2-12 16,-1 1-16-16,3-2-18 0,-8-2-37 15,5 1-7-15,1-2-37 0</inkml:trace>
  <inkml:trace contextRef="#ctx0" brushRef="#br0" timeOffset="496615.9954">27923 13819 389 0,'0'0'66'0,"0"0"-16"0,0 0-12 0,0 0-9 15,0 0-7-15,0 0-9 16,0 0-3-16,0 0-5 0,0 0 0 0,0 0-1 16,-69-12 0-16,54 30 3 0,2 3-5 15,-1 4 4-15,2 0-5 0,-1 1-3 16,2 0 1-16,2-2 0 0,1-1 0 15,2-6 0-15,1 0 1 0,2-7-1 16,2-5 2-16,-1 1-1 0,2-6 1 0,-1 0 0 16,1 0 1-16,0 0 1 0,0 0 1 15,0 1 0-15,0-1 0 0,0 0-2 16,0 0 0-16,1-9 0 0,7-6 0 16,1-5-1-16,0 0 0 0,0-1 1 15,1 0-1-15,3-1 0 0,-1-1 0 16,-2-1-5-16,3 3 4 0,-6 5-4 15,1 2 6-15,-4 7 1 0,-1 2 0 16,-1 2-1-16,-2 3-2 0,0-2-1 16,0 2 0-16,5 0-1 0,2 0 2 0,3 10 0 15,5 2 0-15,-4 4 5 0,4 4-5 16,-4 1 5-16,1 2-6 0,-1 1-1 16,0-1 0-16,-2 2-3 0,0-2 1 15,0 2-2-15,-3-3-4 0,-2 3-4 16,-1-8-11-16,-1 1-21 0,-2 0-35 15,0-6-61-15,0 7-132 0</inkml:trace>
  <inkml:trace contextRef="#ctx0" brushRef="#br0" timeOffset="496800.895">27651 14042 520 0,'0'0'23'16,"0"0"-10"-16,0 0-8 15,106-20-7-15,-64 13-2 0,1-1-9 16,5 1-15-16,0-1-62 0,1 2-92 0</inkml:trace>
  <inkml:trace contextRef="#ctx0" brushRef="#br0" timeOffset="498852.6864">28713 13575 396 0,'0'0'47'16,"0"0"-9"-16,0 0-5 0,0 0-6 0,0 0-4 15,0 0-2-15,0 0-4 0,0 0-2 16,0 0-4-16,-4-72-2 0,4 71-4 16,0-1-2-16,0 0-2 0,0 1-1 15,0 1 0-15,0-1 0 0,0 1 0 16,0 0 0-16,0 0 0 0,0 10 0 15,1 4 1-15,5 4 1 0,-1-4-2 16,0 2 1-16,-1-4-1 0,-1-1 0 16,3 5 0-16,-3-8 1 0,0 2-1 15,0-1 0-15,-1-4 0 0,0 3 0 0,-1-3 0 16,1 0 1-16,-1-1-1 0,-1-4 1 16,0 0 0-16,0 0 1 0,0 2 2 15,2-1 1-15,-2 1 1 0,0 0 3 16,0-2-1-16,1 0-1 0,-1 0-1 15,0 0-3-15,0-13-1 0,1-5 2 0,1-5-2 16,1-1-1-16,0-1 0 16,0 0 0-16,0 0-1 0,1 0 1 15,2-1 0-15,-1 2-2 0,1-1 1 16,0 1 0-16,0 1 0 0,1 2-1 0,0 0 0 16,1 2-3-16,-3 6 0 0,1 1-3 15,0 4-3-15,-5 3-8 0,7 1-12 16,-4 3-15-16,6 1-31 0,6 0-47 15,-1 7-72-15</inkml:trace>
  <inkml:trace contextRef="#ctx0" brushRef="#br0" timeOffset="499503.9656">29080 13456 439 0,'0'0'56'0,"0"0"-12"16,0 0-12-16,0 0-9 0,0 0-6 16,0 0-5-16,0 0-1 0,0 0-3 15,0 0-1-15,0 0-4 0,-11-65-2 16,12 56-1-16,3 1-1 0,2 0 1 0,0 3-1 15,-2 2 1-15,2-4 0 16,-3 6 0-16,0-2-2 0,1 2 0 16,-4 1 0-16,0-2 0 0,0 2 1 15,6 0 0-15,-2 0 0 0,6 2-1 0,-2 2 2 16,-4 2-1-16,2 0 0 0,-3 1 1 16,2 1 0-16,-3 1 0 0,1 1 0 15,-2-1-1-15,2 1 1 0,-3 2 0 16,0 7 0-16,0-1-1 0,-3 3 2 15,-1-8-2-15,-2 1 2 0,3-4-2 0,0 0 1 16,-1-1 0-16,1 0 0 0,-1 0 1 16,2-4-1-16,1-1 0 0,1-4 0 15,-2 0 1-15,2 0 0 16,0 2 1-16,-1 0 0 0,1-1 0 0,-2 1 1 16,2-2 0-16,0 1 0 0,0-1-1 15,0 0-1-15,0 1 0 0,2-1-1 16,2 0 0-16,8 0 1 0,4-4-1 15,-6 3 1-15,9-3-1 0,-3 4 0 16,-5 0 2-16,7 0-2 0,-1 0 1 0,-7 0-1 16,6 7-1-16,-7-5 1 0,-4 5-2 15,3-1 2-15,-7-3 0 0,1 6 2 16,-2 2-2-16,0 2 0 0,-9 6 0 16,-4-6 0-16,-3-1 0 0,-2-3 0 15,-3-1 0-15,1 0 0 0,-1-3 0 16,4-4 0-16,-2 1-2 0,2-2 0 15,3 0-5-15,-6 0-5 0,8 0-26 16,6 0-50-16,-3-1-115 0,5-1-87 16</inkml:trace>
  <inkml:trace contextRef="#ctx0" brushRef="#br0" timeOffset="499880.1762">28542 13987 481 0,'0'0'56'16,"0"0"-17"-16,0 0-11 0,0 0-5 16,0 0-6-16,0 0-4 0,0 0-3 15,0 0-3-15,0 0-2 16,90-60-2-16,-58 54-1 0,2 0-1 0,1 1-1 16,3-2 1-16,3 4-2 0,2-4 0 15,0 1-1-15,3-1 0 0,-2 3-2 16,0 0-7-16,-2 0 2 0,-1 1-8 15,-2-2 1-15,-2 2-10 0,-2 3-18 16,-3-2-31-16,-3 2-54 0,-9 0-68 0</inkml:trace>
  <inkml:trace contextRef="#ctx0" brushRef="#br0" timeOffset="500290.6543">28879 14130 528 0,'0'0'51'16,"0"0"-12"-16,0 0-10 0,0 0-8 16,0 0-7-16,0 0-7 0,0 0-3 15,0 0-1-15,0 0-3 0,19-24 0 16,1 19 0-16,-5 4-1 0,3-1 1 0,1 2-1 15,-7 0 0-15,5 0 1 16,-7 2-3-16,-2 4 0 0,-1-1 2 0,-3 3 0 16,-1 7 1-16,-3 2 1 15,-3 6-1-15,-10 0 2 0,-2 0-2 0,-5 1 0 16,0 0 0-16,0-4 0 0,0 0 0 16,1-3 1-16,7-5 0 0,2-2-1 15,2-2 0-15,5-5-1 0,0 0 1 16,3-3 0-16,0 0 1 0,0 0 2 15,0 2-3-15,0-1 0 0,0 3 0 0,13-1 0 16,3 2 0-16,10-4 0 0,4-1 0 16,5-1-5-16,4-7-1 0,4-2-8 15,4-3-19-15,3 0-46 16,2-5-109-16,6-1-110 0</inkml:trace>
  <inkml:trace contextRef="#ctx0" brushRef="#br0" timeOffset="502269.5361">30341 13493 410 0,'0'0'0'0,"0"0"24"16,0 0-24-16,0 0 31 0,0 0 7 15,0 0-10-15,0 0-5 0,0 0-5 0,0 0-1 16,0 0-3-16,-17-18-4 0,17 16-3 16,0-3-3-16,1-2-4 0,9-3 0 15,7 0-1-15,4 1 3 0,4 0 0 16,3-2-1-16,6 2-1 0,0-1-1 15,4 0-1-15,2 3 0 0,-2-1-2 0,-2 4-9 16,-5 1-14-16,-8 1-29 0,-7 2-33 16,-6 3-39-16,-7 4-59 0</inkml:trace>
  <inkml:trace contextRef="#ctx0" brushRef="#br0" timeOffset="502485.378">30318 13611 266 0,'0'0'64'0,"0"0"-12"0,0 0 0 15,0 0-5-15,0 0-4 0,0 0-6 16,0 0-8-16,0 0-11 0,0 0-7 16,29 7-6-16,-1-7-4 0,2 0-2 15,2-4-3-15,2-2-7 0,5 1-2 16,0-1-4-16,3 0-12 0,2-1-31 15,-2 0-58-15,-3-2-149 0</inkml:trace>
  <inkml:trace contextRef="#ctx0" brushRef="#br0" timeOffset="503272.5305">31349 13155 408 0,'0'0'60'0,"0"0"-10"16,0 0-15-16,0 0-7 15,0 0-3-15,0 0-7 0,0 0-1 16,0 0-3-16,0-78-3 0,0 78-6 0,0-2-2 16,-1 2-3-16,1 0-1 0,-6 0-3 15,-7 8 3-15,-3 7-3 0,-6 6-2 16,-1 3 5-16,0 4 0 0,-3 1 1 15,0 1 2-15,0 2-2 0,-2-2-1 16,2-1 1-16,0-4-1 0,3-3 1 0,3-5-1 16,7-5 1-16,0-4 0 0,6-2 1 15,4-5-1-15,0 2 1 0,3-3 0 16,-2 0 1-16,2 0-2 16,0 0 0-16,0 1 0 0,0-1 0 0,3 0 0 15,12 0 0-15,6 0 1 0,7-1-2 0,1-2-1 16,-3 2-1-16,1-1-1 15,0 2-1-15,-1 0 3 0,1 0-4 16,-1 0 0-16,-2 3-6 0,-3 0-13 16,-4-2-7-16,-2 3-12 0,-5-3-5 0,-6-1-2 15,2 2 3-15,-6-2 3 0,4 0 1 16,1 0 6-16,3-2 2 0,-1-3 5 16,-4 3 4-16,-1-9 5 0,-2 1 6 15,0-7 5-15,0 0 7 0,-5 0 6 16,1-1 6-16,-2 1 7 0,-1-4 7 0,1 1 10 15,2 7 5-15,0-1 9 16,-4 0-2-16,3 5 12 0,-3-3-9 16,4 5-3-16,1 2-3 0,-1-3-9 15,2 6 0-15,-1-3-7 0,2 2-3 0,1 3-7 16,0-2-7-16,0 2-4 0,0 0-1 16,-6 0 4-16,1 10-4 0,-3 5 3 15,-2 7-3-15,2 1-8 0,0 1 5 16,1 2-5-16,1 1 4 0,2 2 0 15,-2 2-1-15,3-1-2 0,0 4-2 0,0-2-2 16,0-2-5-16,1-2-15 0,0-6-26 16,1-4-47-16,1-1-41 0,0-7-120 15</inkml:trace>
  <inkml:trace contextRef="#ctx0" brushRef="#br0" timeOffset="503724.2207">31640 13219 550 0,'0'0'39'0,"0"0"-16"0,0 0-3 16,0 0-8-16,0 0-5 0,0 0 0 15,0 0-5-15,0 0 4 0,0 0-6 16,0 0-1-16,-30 10 2 0,16 9-2 16,-1 2 0-16,-2 1 0 0,0-1-2 0,-2 0 0 15,1-1 2-15,0-2-1 0,1-3 1 16,0-1 1-16,6-5 0 0,4-4 1 16,0-1 0-16,4-2-1 0,-3-1 0 15,3 2 0-15,3-3 1 0,-1 0-1 16,1 0-1-16,-1 0 0 0,1 2-2 0,-2-2-2 15,2 1 2-15,0-1 1 16,0 2 0-16,0 1 2 0,2 0 0 16,5 2 0-16,7 1 0 0,-5-4 1 15,7 1-1-15,0 1 1 0,-5-3-4 0,8-1-1 16,3 0-1-16,-1 0-1 0,6 0 0 16,0 0-4-16,0 0-10 0,-1-3-11 15,2-2-13-15,-2 0-22 0,0 0-16 16,-4-3-18-16,-7 4-6 0,0-4-21 15</inkml:trace>
  <inkml:trace contextRef="#ctx0" brushRef="#br0" timeOffset="503967.4044">31699 13259 266 0,'0'0'80'0,"0"0"-10"0,0 0-7 16,0 0-11-16,0 0-10 0,0 0-11 15,0 0-8-15,0 0-9 0,0 0-5 16,0 0-4-16,-36-23-2 0,34 23-1 0,-1 0-1 16,2 1 1-16,-2 10-1 0,0 6 0 15,3 1-1-15,0 6 0 0,0-1-1 16,0 0 0-16,0 3-2 0,2 1-2 16,1 2-3-16,-1 0-2 0,1 2-6 15,-1-3-11-15,-1-1-27 0,2-1-43 16,0-7-62-16,4-1-108 0</inkml:trace>
  <inkml:trace contextRef="#ctx0" brushRef="#br0" timeOffset="504371.6077">32030 13212 548 0,'0'0'46'16,"0"0"-19"-16,0 0-5 0,0 0-10 15,0 0-7-15,0 0-5 0,0 0 0 0,0 0 4 16,0 0-5-16,-12-22 6 0,9 32-5 16,0 0-1-16,3 4 1 0,0 6-2 15,0-2 1-15,0 0 0 0,1-2-2 16,6-1 3-16,0-2 4 0,5 5-5 15,1-4 6-15,-2-2-5 0,5-1-1 0,-1-2 1 16,2 0 0-16,1 0 0 0,0-1 0 16,1-2-1-16,0 1 1 15,1-1 0-15,-4 1 0 0,-2-1 0 16,-2-1-1-16,-3 5-1 0,-1-3 0 0,-2-2 1 16,-4 4-1-16,-2 5 1 0,-8 4 1 15,-6 3-1-15,-5-1 0 0,-6-2 0 16,-2-3-1-16,0-1 0 0,-4-5-3 15,1-1-7-15,1-5-22 0,-1-3-23 16,1 0-56-16,0-13-87 0</inkml:trace>
  <inkml:trace contextRef="#ctx0" brushRef="#br0" timeOffset="504549.0812">32162 13245 589 0,'0'0'43'0,"0"0"-19"0,0 0-11 16,0 0-9-16,0 0-4 0,85-45-2 0,-56 37-9 15,6 2 3-15,4 0-15 0,5 3-24 16,2-2-87-16,-5 4-151 0</inkml:trace>
  <inkml:trace contextRef="#ctx0" brushRef="#br0" timeOffset="521367.446">22511 15266 268 0,'0'0'45'16,"0"0"0"-16,0 0-5 0,0 0-7 0,0 0-5 16,0 0-5-16,0 0-3 0,0 0-11 15,0 0-4-15,0 0-8 0,-11-57-1 16,10 57 5-16,-2 0-1 0,2 10 2 15,-1 7 0-15,-1 5-3 0,2 4 1 16,0 2-1-16,-2 4 2 0,0 2-1 0,-2 1 1 16,2 0 0-16,0 0-2 0,0-5 0 15,1-9 1-15,1-1 0 0,1-8 0 16,0-6 1-16,0 2 0 16,0-8 2-16,0 0 4 0,0 0 6 0,0 2 4 15,0-1-1-15,0-1-1 0,-2 0-7 16,1 0-3-16,-1-13-1 0,-1-6 0 15,0-7 0-15,0 1-1 0,2-2 0 16,-1 2-1-16,2-1 1 0,0-2-1 16,0 0 1-16,0 1-3 0,0-1 2 0,0 1 0 15,0 0-1-15,5-1-1 0,-1 3-5 16,2 0 3-16,1 2-3 0,-3 6 4 16,1 4 1-16,-1 3-1 0,1 2 0 15,2-5 0-15,0 6 0 0,3-2-2 16,-3 5 1-16,5 0-1 0,4 3-1 0,1 1 2 15,5 3 0-15,-2 6-1 0,-1 2 1 16,-3 2 2-16,-2 2-3 16,-4 2 1-16,-1 1 7 0,-3 1-8 15,-2-5 8-15,-4 5-4 0,0 2-1 0,-5 0 1 16,-7 10-1-16,-7-5 0 0,-3-1-1 16,-4-2 2-16,-1-3 0 0,-1-2 0 15,2-3 0-15,2-1 0 0,6-7 1 16,3 0 1-16,4-3 0 0,5-3-1 15,2 1 2-15,4-2-1 0,-1 0 1 0,1 0-2 16,-2 0 0-16,2 0-2 0,-1 0 0 16,1 0 0-16,4-3 0 15,8-1 1-15,0-1-2 0,5 2 1 16,3 3 0-16,-1 0-3 0,8 0 0 0,-1 3-1 16,-1 4-4-16,-1 3-2 0,0 2-4 15,-1 0-4-15,-2 2-9 0,-2 1-9 16,1-1-10-16,-1-1-13 0,-1-3-13 15,0 2-11-15,-6-5 1 0,4-2 6 16,-7-2 9-16</inkml:trace>
  <inkml:trace contextRef="#ctx0" brushRef="#br0" timeOffset="521800.0238">22910 15508 9 0,'0'0'48'0,"0"0"12"16,0 0 7-16,0 0 10 0,33-88 2 16,-30 75-11-16,0 4-8 0,-2 2-14 15,-1-5-12-15,0 6-6 0,0-1-3 16,0-5-4-16,0 7 0 0,0 0-7 15,0 0-2-15,0 5-5 0,0-1-4 16,0 1 0-16,0 0-3 0,-3 0-1 16,-5 5 1-16,-4 9 0 0,1 5-1 0,0 4 2 15,0 0-2-15,2 0 0 0,0-2 1 16,2 0 0-16,2-7-1 0,2-4 1 16,-2-1 0-16,4-4-1 0,-1 0 2 15,1-1-1-15,1-4 2 0,-2 0 1 16,2 0 3-16,0 0-1 0,-1 2 1 0,1-2-1 15,-2-2-1-15,2-12-3 0,-1-5 0 16,1-6-1-16,0 3 2 16,0 1-1-16,3-1 2 0,1-1-2 15,2 1 0-15,0 2-1 0,2 2 0 0,-2 4 1 16,-3 5-1-16,0 6 1 0,-3 3-2 16,0-1 0-16,0 1-1 0,2 0 0 15,-1 0 0-15,5 0 1 0,4 4 0 16,0 7 0-16,3 4 0 0,0 1-2 15,-3 3 1-15,0 2 1 0,0 3-2 0,-2 1 1 16,1 2-2-16,0 2 0 0,-1 1-2 16,-1-1-3-16,2 2-8 15,-2-4-8-15,0-3-19 0,-1-2-25 16,-3-5-31-16,1-2-38 0,-1-3-41 0</inkml:trace>
  <inkml:trace contextRef="#ctx0" brushRef="#br0" timeOffset="522005.4277">22719 15522 509 0,'0'0'53'0,"0"0"-17"0,0 0-13 0,0 0-9 15,0 0-8-15,0 0-4 0,0 0-2 16,0 0-2-16,94-77-1 0,-60 75-2 15,6 2-8-15,3 0-10 0,0 0-21 16,2 8-40-16,1-1-61 0,-1 3-123 16</inkml:trace>
  <inkml:trace contextRef="#ctx0" brushRef="#br0" timeOffset="522524.4986">23797 15586 429 0,'0'0'62'0,"0"0"-14"0,0 0-12 16,0 0-7-16,0 0-5 0,0 0-4 16,0 0-7-16,0 0-4 0,0 0-7 15,0 0-2-15,-44-44 0 0,54 38-1 16,4 1 0-16,9-3-1 0,0 4-2 15,1 1 0-15,2 2-1 0,3-1-1 16,0 2-4-16,1 0-12 0,-1 0-21 16,-3 0-38-16,-3 5-45 0,-8 2-68 0</inkml:trace>
  <inkml:trace contextRef="#ctx0" brushRef="#br0" timeOffset="522708.8261">23731 15768 471 0,'0'0'57'0,"0"0"-22"15,0 0-18-15,0 0-6 0,0 0-6 0,0 0-2 16,81-58-2-16,-49 50-3 0,4 1 0 16,3 1-4-16,2 1-7 0,-1 1-10 15,2 1-24-15,1 1-57 0,1 2-85 16</inkml:trace>
  <inkml:trace contextRef="#ctx0" brushRef="#br0" timeOffset="523100.0897">24642 15271 559 0,'0'0'38'0,"0"0"-13"0,0 0-9 16,0 0-5-16,0 0-6 0,0 0-7 16,0 0 3-16,20-82-7 0,-7 74 5 15,3 4 0-15,2 3 1 0,-1 1 3 16,4 1-4-16,-3 9 3 0,-4 2-4 15,-2 1 0-15,-5 4 1 0,-1-5 0 16,-4 5 1-16,-2 4 0 0,0 2 1 16,-5 7 0-16,-3-3 0 0,-1 2-1 0,-4-3 0 15,3 0-1-15,-2-3 1 0,1-3-1 16,5-7 1-16,0 1-1 0,2-4-1 16,2-5-3-16,1 1-4 0,1-1-4 15,0 1-9-15,0 0-18 0,0 0-31 16,0-6-35-16,0 1-21 0,4 2-34 15</inkml:trace>
  <inkml:trace contextRef="#ctx0" brushRef="#br0" timeOffset="523339.3741">24934 15123 279 0,'0'0'79'0,"0"0"-14"16,0 0-9-16,0 0-12 0,0 0-13 15,0 0-13-15,0 0-9 0,0 0-1 0,0 0-5 16,0 0-1-16,64-47 0 0,-47 60-1 16,-2 3 1-16,-4 4 1 0,-2 2-2 15,1 4 6-15,-4 5-6 16,-3 2 1-16,-2 3-4 0,-1 3-5 0,-3 3 2 16,-6 2-3-16,-3-2-4 0,-2 2-8 15,-1-1-11-15,-4-4-40 0,0-1-52 16,-2-5-139-16</inkml:trace>
  <inkml:trace contextRef="#ctx0" brushRef="#br0" timeOffset="523548.8234">24510 15945 660 0,'0'0'22'16,"0"0"-11"-16,0 0-7 0,0 0-2 0,0 0-3 15,0 0-2-15,0 0-8 0,0 0-27 16,0 0-61-16,97-83-156 0</inkml:trace>
  <inkml:trace contextRef="#ctx0" brushRef="#br0" timeOffset="523743.4227">24862 15854 665 0,'0'0'5'16,"0"0"-3"-16,0 0-4 0,0 0-5 15,0 0-11-15,0 0-32 0,0 0-97 0,0 0-146 16</inkml:trace>
  <inkml:trace contextRef="#ctx0" brushRef="#br0" timeOffset="524740.009">29283 11169 432 0,'0'0'40'0,"0"0"-14"0,0 0-4 15,0 0-6-15,0 0-5 0,0 0-2 16,0 0-2-16,0 0-1 0,0 0-3 15,0 0-1-15,-13-23-2 0,13 21-1 16,0 2 0-16,0 0 1 0,0 0 1 16,0 2 5-16,0 12-5 0,0 2 4 0,0 1-4 15,1 1-1-15,3-3 0 0,-2-2 0 16,2 3 0-16,-2-5 0 0,-1-6 0 16,0 3 1-16,1-3-1 0,-1 0 1 15,1-1 3-15,-2-4 2 0,0 0 7 16,0 0 1-16,1 0-1 0,-1 1-3 15,5-1-4-15,1-2-2 0,3-8-2 0,5-3 2 16,0-2-3-16,1-2 0 0,2-1 0 16,0-2-5-16,2 0 2 15,0 2-2-15,1 0 4 0,0 1 0 0,1 1-1 16,-1 0 1-16,0 2-1 0,-1 1 0 16,0 1-1-16,-1 1-1 15,-6 3 0-15,1 2-1 0,-3 2-2 0,-6 3-3 16,1-1-8-16,-5 2-19 0,0-2-19 15,0 2-26-15,1 0-41 0,-1 5-68 0</inkml:trace>
  <inkml:trace contextRef="#ctx0" brushRef="#br0" timeOffset="525071.4597">29022 11325 558 0,'0'0'44'0,"0"0"-12"0,0 0-13 16,0 0-5-16,0 0-9 0,0 0-3 16,0 0-1-16,0 0 1 0,0 0 0 15,0 0 1-15,-7 16-2 0,16-4 1 16,5 1-1-16,1-1 0 0,2 1 0 15,2-5 0-15,-2 2 0 0,3-4 2 16,1-2-3-16,0-1 1 0,4-3 0 16,-1 0 0-16,5 0 0 0,2-4 0 0,0-5 0 15,4-2-1-15,0-1 0 0,3-3-3 16,-1-2-2-16,4-1-5 0,-1-2-8 16,1-2-23-16,3 1-41 0,-3-1-75 15,1 0-133-15</inkml:trace>
  <inkml:trace contextRef="#ctx0" brushRef="#br0" timeOffset="526612.2516">22655 16156 378 0,'0'0'62'0,"0"0"-18"0,0 0-10 16,0 0-9-16,0 0-9 0,0 0-7 16,0 0-6-16,0 0-3 0,-17-25-1 15,14 25 0-15,1 13 0 0,0 9-3 16,-1 5 3-16,0 2 0 0,-3 1 0 15,3 1 1-15,0-1-2 0,0-3-1 0,1-1 1 16,0-6 0-16,2-4 1 16,-1 2 2-16,-1-5-2 0,2-1 5 15,-1 0-5-15,1-6 4 0,0 0-2 0,0 0-1 16,0-6 3-16,0 0-1 0,0 0 8 16,0 2 2-16,0-2 0 0,0 0-6 15,0 0 1-15,0-12-8 0,1-5 7 16,2-11 1-16,0 5-1 0,-2-5 1 15,1 1-3-15,-1 0-2 0,1-2 1 0,-2-1 1 16,0 3-1-16,0 0 2 0,0 6-4 16,0 1 2-16,0 6-3 15,0-1 0-15,0 2 0 0,0 0 0 0,0 1 0 16,0 6-3-16,0-5 2 0,4 3 0 16,6-4-1-16,2-1 0 0,-3 6 0 15,5 0 0-15,1 2 0 0,-3 2 0 16,6 1 0-16,-1 2 0 0,-1 0 0 15,4 0-2-15,-4 6 0 0,-3 5-2 16,-3 1 2-16,-1 3 1 0,-3 3 2 0,-3 2 1 16,-3 1 1-16,0 3-2 0,-8 1 1 15,-6 1 0-15,-2-1 1 16,-7 0-1-16,-3-3 0 0,-3-1-1 0,-1-2 2 16,-2-4 0-16,3-3 1 0,0-4 0 15,10-2 0-15,2-3-1 0,5 1 3 16,6-4 2-16,1 0 0 0,5 0 1 15,-2 0-3-15,2 0-3 0,-1 0-1 16,1 0-1-16,0 0 1 0,0 0 1 16,3 0-1-16,12 0-1 0,7 0 1 0,4 5-2 15,-1 1 1-15,-1 0 0 0,-2 5-1 16,-1-4-1-16,0 2 1 0,1 2-2 16,-2 0-4-16,2-1-2 0,-2 1-4 15,0-1-5-15,0 3-13 0,2-4-7 16,0 0-22-16,-2-1-14 0,5-3-22 0,-7-2-2 15,3-1 9-15,0-2-1 0</inkml:trace>
  <inkml:trace contextRef="#ctx0" brushRef="#br0" timeOffset="526867.5534">23112 16398 225 0,'0'0'72'0,"0"0"-6"0,0 0-5 15,0 0-6-15,0 0-8 0,0-85-10 16,-4 73-4-16,1-1-6 0,-1 3-4 15,1 1-2-15,0 4-5 0,1 1-3 0,2 4-3 16,0-2-2-16,-1 2-5 16,1 0-2-16,-2 0-2 0,1 0 1 0,-2 0-1 15,0 12 0-15,-2 6-1 0,2 5 0 16,1 0-1-16,2 1 0 0,0-4 1 16,0-3 0-16,0 3 0 0,0-1-2 15,0 2 5-15,0-1-8 0,2-1 1 16,1-1-10-16,2-3-11 0,-2 0-12 15,0-8-24-15,3 1-34 0,-2-3-49 16,1-2-54-16</inkml:trace>
  <inkml:trace contextRef="#ctx0" brushRef="#br0" timeOffset="527273.434">23312 16320 415 0,'0'0'68'16,"0"0"-14"-16,0 0-13 0,0 0-9 0,0 0-9 15,0 0-7-15,0 0-5 0,0 0-6 16,0 0-3-16,0 0-2 0,-15-47-2 16,15 43 1-16,3 1 0 0,4-2 1 15,-1 5-2-15,4 0 1 0,6 0-2 16,-7 0 1-16,5 8 0 0,-7-4 0 0,-1 6 1 15,0-3-2-15,-3 4 0 0,2 1 2 16,-5 0-3-16,0 6 3 16,-2 1 0-16,-5 2 0 0,-2-3 1 15,-4-1 1-15,1-2-2 0,-1 0 2 0,-1-3 6 16,5 0-7-16,-1-1 7 0,3-7-6 16,4-1-2-16,0 2 2 0,3-5 0 15,0 0 0-15,0 0 3 0,0 2-2 16,0-2-2-16,2 2 0 0,2 0-2 15,9-2 1-15,3 1-8 0,3-1 7 0,4 0-5 16,-1 0-4-16,2 0 1 0,1 2-19 16,-1 0-31-16,4-1-48 0,-9 2-62 15</inkml:trace>
  <inkml:trace contextRef="#ctx0" brushRef="#br0" timeOffset="527680.7948">24200 16440 506 0,'0'0'57'16,"0"0"-13"-16,0 0-17 0,0 0-8 0,0 0-8 15,0 0-6-15,0 0-2 0,0 0-2 16,0 0-1-16,0 0-2 16,8 2 1-16,15-2-1 0,8 0-2 15,-2-2-2-15,-1 2-7 0,0 0-7 0,-5 0-16 16,-1 8-29-16,-6-1-55 0,-6 3-52 16</inkml:trace>
  <inkml:trace contextRef="#ctx0" brushRef="#br0" timeOffset="527860.1754">24168 16679 477 0,'0'0'74'16,"0"0"-24"-16,0 0-16 0,0 0-14 0,0 0-7 16,0 0-8-16,0 0-2 0,0 0-4 15,0 0-1-15,92-61-3 0,-54 54-3 16,1-2-8-16,4 6-17 0,2 1-33 15,0 0-79-15,0 2-108 0</inkml:trace>
  <inkml:trace contextRef="#ctx0" brushRef="#br0" timeOffset="528247.7622">25215 16201 509 0,'0'0'52'16,"0"0"-12"-16,0 0-9 0,0 0-10 15,-52-78-6-15,50 67-6 0,2 1-3 16,0-5-4-16,9 1-1 0,5 0 0 0,1 4-1 15,5 0-2-15,2 5 1 16,-2 5-2-16,5 0 1 0,-2 0 0 16,-3 3 1-16,0 7-1 0,-1 0-1 15,-6 6 0-15,0 2 1 0,-4 3 1 0,-3 4-1 16,-5 1 2-16,-1 1-3 0,0 1 3 16,-6 0-2-16,-4-1 1 0,-1 1-2 15,-3-4 0-15,0 1-2 0,1-3-3 16,-1-1-6-16,-1-2-8 0,3-3-16 15,1-4-19-15,5-4-30 0,5-5-32 0,1-3-12 16,-2 0-38-16</inkml:trace>
  <inkml:trace contextRef="#ctx0" brushRef="#br0" timeOffset="528520.6115">25449 16116 364 0,'0'0'69'0,"0"0"-10"0,0 0-9 16,0 0-11-16,0 0-6 0,0 0-8 0,0 0-8 16,0 0-6-16,0 0-7 0,0 0-2 15,-4-64-3-15,5 61 0 0,11 1 1 16,4-1-2-16,1 3 1 0,3 3 1 16,0 6-1-16,-1 2 1 0,-4 4-1 15,-1-1-1-15,-4 2 1 0,-2 6-1 0,-3 0-1 16,-3 6 1-16,-2 1-3 15,-2 1 2-15,-6 0-1 0,-3 1-1 16,-1-2-2-16,-2-2-8 0,-1-1-17 16,0 1-31-16,-2-3-73 0,1 4-81 0</inkml:trace>
  <inkml:trace contextRef="#ctx0" brushRef="#br0" timeOffset="528745.7031">25199 16744 619 0,'0'0'42'0,"0"0"-9"0,0 0-10 16,0 0-6-16,0 0-6 0,0 0-6 15,0 0-2-15,0 0-5 0,0 0-1 16,-30-37-3-16,33 30-3 0,3 0-5 15,5 4-12-15,3-2-33 0,4 3-68 0,-2-1-141 16</inkml:trace>
  <inkml:trace contextRef="#ctx0" brushRef="#br0" timeOffset="528951.3239">25923 16611 671 0,'0'0'37'0,"0"0"-13"15,0 0-5-15,0 0-7 0,0 0-7 16,0 0-3-16,0 0-6 0,0 0-6 16,0 0-10-16,0 0-26 0,-35-23-133 15,26 23-140-15</inkml:trace>
  <inkml:trace contextRef="#ctx0" brushRef="#br0" timeOffset="555756.9502">19853 13151 12 0,'0'0'13'16,"0"0"-4"-16,0 0-5 0,0 0-1 0,0 0-2 16,0 0-2-16,0 0 1 0,0 0 0 15,0 0 3-15,0 0 3 0,0-1 0 16,0 6 2-16,0 9 0 0,0 6 0 15,0-2 3-15,1 8-5 0,0-3 2 16,1 0-7-16,-2-1 4 0,1 1-2 0,-1 3 1 16,0 3 3-16,0 0-3 0,0 3-1 15,-1 1-2-15,-2 2 1 0,0 3-1 16,2 1 1-16,-3-1-3 16,1 0 0-16,1-3 0 0,2-3-1 0,0-2 4 15,0-3-1-15,0-1-1 0,3-1 3 16,3-3-3-16,-3 0 4 0,-1-6 0 15,1 0-4-15,-1-6 4 0,-1 1-3 16,2-1 1-16,-3 1-1 0,2 0 0 16,-2-1 3-16,0 2-1 0,0-1 0 0,0 1 0 15,0 0-2-15,0 0-1 0,0 1 1 16,0-1-1-16,0 1 2 0,-2-1-2 16,2 1 1-16,-1-1-1 0,1-6 0 15,0 6-1-15,0-6-1 0,0 6 1 16,0 2 0-16,0 0 3 0,-2 6 1 0,2 0 0 15,-3 7 0-15,0-3-2 16,1-2 0-16,-4 0-1 0,3-7 2 16,-1 0-2-16,2-6 2 0,1-4-2 15,-1 0-2-15,2-5 4 0,-1 0 1 0,1 0 2 16,0 1 1-16,-2 0-1 0,2 1-3 16,-1-2-1-16,0 0-3 0,-1 0-2 15,-1 0-2-15,-3-9-2 0,1 0-1 16,0-7-4-16,1 2-1 0,1 1 1 15,0-7-1-15,0 3 1 0,0 4 1 0,0-7 4 16,-1 4 3-16,3 3-8 16,-3-5-1-16,1 0 2 0,0 0-2 15,-2-8 13-15,4 2 1 0,1-1 0 16,0-2 0-16,1 0 1 0,4-1-1 0,1 1-1 16,-2-2 4-16,3 2-4 0,-3 3 3 15,-1 6 3-15,0 1 0 0,0 6 3 16,-3 4 1-16,1 3 5 0,-1 4 0 15,0-1 4-15,0 1 2 0,0-2 1 16,0 1-1-16,0 0-4 0,0-1-1 0,0 1 2 16,0-1 1-16,0 0 3 0,0 1-2 15,0-1-3-15,0 1-4 0,0-1-5 16,0 1-4-16,0-1 1 0,-1 2-1 16,0-2 2-16,-1 1 1 0,-2-3 1 15,-1 1-1-15,2-1 1 0,-1 3 0 16,4 1-1-16,-4-3-1 0,1 0-2 15,0-1-1-15,0 2 1 0,3 2-1 16,-3-5-1-16,0 3 1 0,0-1-2 16,2-1 2-16,1 4-2 0,-2-1-3 0,2 1 1 15,0 0-5-15,-1-2-2 0,1 2-4 16,-1-2-1-16,1 2 2 0,-2 0 1 16,2 0 1-16,-2 0 2 0,0 0-1 15,1 0 2-15,-4 0 0 0,2 4 2 16,0-1 2-16,0 0-1 0,3-3 4 15,-1 0 0-15,1 0 2 0,-2 0-1 0,1 2 0 16,-5-2 2-16,-2 0 0 16,2 0-1-16,-3-2 2 0,6-1-1 15,-5-4 2-15,2 1 1 0,3 4 0 0,-3-6 3 16,5 5 0-16,-2-2 3 0,1 2 0 16,2 3-2-16,-1-2-3 0,1 2-5 15,0-1-3-15,-2 1-1 0,2-1-2 16,0 1 3-16,0 0 1 0,0 6 1 15,3 8-1-15,5 2 1 0,-1 4-2 0,1 3-1 16,0 0 1-16,0 4-4 16,0 2 4-16,0 1 2 0,-1 4-1 15,1 2 4-15,-1 0-7 0,0 2 0 16,0-1-3-16,-1-1 1 0,0-3 4 0,0 2 1 16,2-3 0-16,-2 0 0 0,-1-4 0 15,0-3-2-15,-2-7 2 0,2-2-1 16,-2-5 1-16,-1-3 0 0,1 3 0 15,-1-6 0-15,-1-1 0 0,-1-4 0 16,0 0 0-16,0 0 1 0,2 2 1 0,-2-1 2 16,1 0 0-16,-1 1 1 0,0-2 0 15,2 0-2-15,-2 1 1 0,0-1-3 16,1 0 0-16,-1-3 0 0,0-10-2 16,0-5 1-16,0-8 1 0,0 1-1 15,0-2 1-15,0-1 0 0,0-3 2 16,4 2 0-16,1-1-2 0,1-2-3 15,3-3 0-15,0-1-4 0,3 0 5 16,4-3-2-16,-3 1 3 0,3 5-1 16,-5 4 1-16,-1 8 5 0,-3 4-5 0,-4 6 2 15,-1 6-2-15,-1-6-2 0,1 7 2 16,-2-1 0-16,1 0 0 0,-1 5-1 16,0-6-2-16,2 2 2 0,-2-2-1 15,1 1 2-15,-1 5 0 0,0-1 0 16,0 1 0-16,0-2-1 0,2 0 0 0,-2 1-1 15,0 0 1-15,0-2 0 16,0 3 1-16,0-1 1 0,0 1 0 16,0-1 2-16,0 1 1 0,0-2-1 15,0 2 1-15,0-1 1 0,0-1 2 0,0 1 7 16,-2-2-2-16,-2-2 2 0,-6 0-6 16,-6-1-7-16,0 4-3 0,-7-3-2 15,-2 4 0-15,1 1-1 0,-2 0 1 16,-1 0-2-16,1 0 0 0,0 3-3 15,8-3-5-15,0 3-7 0,7-2-11 0,5-1-24 16,0 1-22-16,6-1-47 16</inkml:trace>
  <inkml:trace contextRef="#ctx0" brushRef="#br0" timeOffset="612974.196">18132 16557 378 0,'0'0'49'0,"0"0"-21"16,0 0-4-16,0 0 1 0,0 0-6 15,0 0 3-15,-2-83-5 0,2 69 0 16,-1 2-2-16,1 6-6 0,0 0-1 15,0 0-3-15,0 6-1 0,0-2 0 16,0 2-1-16,-2-1-2 0,2-1 0 16,0 1-1-16,-1-1-1 0,1 0 0 0,-3 2 1 15,-2 0 0-15,-4 5-2 0,-4 7 2 16,-6 10 3-16,2 2-4 0,-1 5 2 16,0 0-1-16,0 2-1 15,-4-2 1-15,1 1-2 0,0 1 2 0,-2 0-1 16,2 0 1-16,2-3-1 0,-1-3 0 15,2 0 1-15,4-5 1 0,2-10 0 16,7-2 0-16,-3-4 1 0,5 1-1 16,0-4 4-16,0 3-1 0,3-4-1 15,-1 0 1-15,1 0-2 0,0 0-2 0,0 0-1 16,0 0-1-16,0 0 1 0,7-9-1 16,6 2 1-16,8-2 0 0,-1 2-1 15,2 0-1-15,2 4-2 0,1 2 1 16,1 1 1-16,0 0-1 0,-3 0-2 15,2 1-1-15,-2 1-2 0,-6-1 1 0,0-1-6 16,3 0-4-16,-2 0-6 16,7-8-2-16,-7 3 0 0,-5-3 6 15,0 1 6-15,-6 0 6 0,1 0 7 16,-2 1 2-16,-3 0 3 0,0-3 1 0,-3 2 0 16,0-5 2-16,0-4 1 0,-3 5 4 15,-3-2 3-15,0 3 3 0,0 4 1 16,-1-1-2-16,3 4 3 0,1-1-4 15,-2 3 0-15,1-2-2 0,0 1-3 16,1 1-3-16,3 1-4 0,-2-2-2 0,2 2-2 16,-3 0 1-16,-2 8 1 0,0 4 0 15,0 8-2-15,2 1 1 0,3 4-3 16,0 2 0-16,0 3-3 16,0 5-3-16,0 3-4 0,0 0-7 0,4 0-10 15,0-3-22-15,1-12-46 0,0-1-42 16,0-8-97-16</inkml:trace>
  <inkml:trace contextRef="#ctx0" brushRef="#br0" timeOffset="613599.8935">18637 16460 572 0,'0'0'43'0,"0"0"-12"0,0 0-12 15,0 0-8-15,0 0-5 0,0 0-3 0,0 0-3 16,0 0 0-16,0 0-1 0,-25-23-1 16,16 38 6-16,-2 8-6 0,-2 4 4 15,-2 2-5-15,-1 3 0 0,0 0 0 16,-2 0-1-16,0-2 2 0,-2-2-2 15,1-2 1-15,3-5-1 0,2-9 4 0,2-1 0 16,5-4 0-16,3-2 1 0,0-4 2 16,4-1-1-16,-2 0 0 15,2 0 0-15,-1 0 0 0,-1 2-1 16,1-2-2-16,1 0 1 0,0 0-1 0,0-2 0 16,6-5 1-16,8-2-1 0,3 1 0 15,-2 4-2-15,-1 0-1 0,-2 3 1 16,1 1-2-16,7 0-1 0,-1 0-5 15,5 0-9-15,0 0-5 0,-7 0-10 16,2 0-8-16,-1 0-14 0,-6 0-7 0,8-2-2 16,-10 1 6-16,2-2 15 15,-2-1 17-15,-1-1 12 0,0 0 14 0,-5 2 8 16,0 0 5-16,-4 3 8 16,0-2 5-16,0 0 8 0,0-6 3 0,0-1 8 15,-4 0 1-15,-5 0 3 0,3 1-1 16,-1 2-2-16,1-2-7 0,-2 3-2 15,0-2-8-15,6 6-2 0,-1-4-6 16,3 5-4-16,-2-1-3 0,2 1-3 16,-1 0-2-16,-1 0-4 0,1 0-2 0,-4 0 0 15,-3 6-1-15,-1 7-2 0,-1 9 1 16,0 2-2-16,4 6 0 0,2 5-2 16,1 5 1-16,0 4-2 0,0 1-2 15,3-1-6-15,0-3-8 0,0-5-20 16,0-1-28-16,1-9-56 0,7-8-53 0</inkml:trace>
  <inkml:trace contextRef="#ctx0" brushRef="#br0" timeOffset="614000.1135">18919 16630 587 0,'0'0'46'16,"0"0"-14"-16,0 0-14 0,0 0-8 0,0 0-4 15,0 0-4-15,0 0-1 16,0 0-1-16,0 0-1 0,0 0-1 0,-38-13 0 16,31 23 1-16,-2 6-2 0,2-3 0 15,3 4-1-15,2-5 2 0,2 0-1 16,0 6 1-16,0-8 1 0,4 6-1 15,2-5-1-15,0-4 2 0,6 1 1 16,1-2 2-16,2-5-2 0,3 2-1 0,-1-3 1 16,3 0 0-16,-7 0-1 0,9 0 1 15,-10 0-1-15,1 0 0 0,-2 3-3 16,-3 4 1-16,0-3-4 0,-7 7 0 16,-1 5 2-16,0 6 0 0,-12 3 0 15,-4 1 2-15,-6-1-4 0,-3-3-4 16,0-4-10-16,1-4-6 0,5-3-16 15,1-8-17-15,0-3-22 0,2-3-18 16,-1-11-10-16,4-7-5 0</inkml:trace>
  <inkml:trace contextRef="#ctx0" brushRef="#br0" timeOffset="614144.5439">18903 16643 366 0,'0'0'77'0,"0"0"-19"15,0 0-18-15,0 0-20 0,0 0-6 16,0 0-7-16,0 0 0 0,63-78-2 15,-45 65-3-15,2 6-1 0,3-2-1 16,0 2-2-16,0 2-2 0,2 3-7 16,-2-1-18-16,1 3-65 0,-6 0-105 15</inkml:trace>
  <inkml:trace contextRef="#ctx0" brushRef="#br0" timeOffset="615288.8969">20036 16580 352 0,'0'0'70'15,"0"0"-3"-15,0 0-17 0,-55-81-21 16,40 68-6-16,-2 1-10 0,0 1-2 16,4 5-5-16,-1 1-2 0,-1 5-2 0,1 0-2 15,-4 7 5-15,1 8-6 0,3 3 4 16,1 5-6-16,1 4-1 0,2 3 2 16,1 2 0-16,4 4 0 0,2-2-1 15,3-1 0-15,0 1-2 0,6-2 2 16,5-3-2-16,1 1 4 0,5-5-1 15,-1-1 1-15,2-5-1 0,0-5 0 16,1-2-1-16,-2-7 1 0,-2-1 2 16,1-4 1-16,1 0 0 0,0-3-1 15,4-7 1-15,-3-6 1 0,-2-2 0 16,0-3-1-16,-3-2 1 0,0 1 0 0,-4-1-1 16,0 1 0-16,-5 7 3 0,1 0-1 15,-2 8 2-15,-1-1-1 0,-1 3 1 16,-1 5-2-16,0-2-2 0,0 2 2 15,0-1-3-15,0 1 1 0,0-2-2 16,0 2-1-16,-4 0 0 0,-7 2 2 0,-1 6 0 16,-2 7 0-16,2 0-3 0,5 3 1 15,-1 1 1-15,3-4 1 16,2 1-3-16,1-3 0 0,2 0-1 0,0 0 1 16,0-3 1-16,0 2 2 0,3-4-3 15,3-1 3-15,-3-2-1 0,0-2 1 16,-3-3 1-16,3 2 0 0,-1 1 2 15,1-3-2-15,2 3 1 0,-5-3 0 16,0 0-1-16,0 0-1 0,3 0 2 16,0-2-1-16,0-7 0 0,1 0-1 0,-2-2 0 15,0-8 0-15,1 3 2 0,-2-3-1 16,1 4 0-16,-1-5 0 16,1 5 1-16,-1-4-1 0,2 3 1 15,0-1-2-15,-1 6 1 0,2-8-1 0,1 4 1 16,-2 5 1-16,3-3-1 0,2 0-1 15,-3 6-3-15,7-2 1 0,-1 1 0 16,4 2 1-16,4 0 1 0,-5 1-1 16,2 4-1-16,-6 0 0 0,5 1 1 0,3 0 0 15,-6 0 1-15,7 0-1 0,-11 0-1 16,-3 0 1-16,1 1-1 0,-3 0 1 16,1 3 0-16,-1-3 0 0,2 3 1 15,-5-4 2-15,0 3-1 0,-3 7 2 16,-6-1-2-16,-3 4-1 0,-2 2 2 0,3-7-1 15,0 2 0-15,4-3-1 16,1 1-1-16,0-1 1 0,4-4-1 16,0 6 0-16,2-1 0 0,0 3 1 15,0 5 0-15,7-3 0 0,4 5-1 16,-1-3 0-16,2-2 0 0,2-1 0 0,0 1 2 16,0-2 0-16,1-1-1 0,-5-4 1 15,1 1-3-15,-5 0 2 0,-3-4 0 16,3 3 0-16,-5-2 0 0,1 1 0 15,-1 4 0-15,-1-1 1 0,-6 4 0 16,-5 3 0-16,-5-3-2 0,-2-1 1 0,4-4-2 16,-1-1 0-16,4-2-4 15,5-2-6-15,-4-2-34 0,4 0-77 16,-4-14-162-16</inkml:trace>
  <inkml:trace contextRef="#ctx0" brushRef="#br0" timeOffset="615975.9321">20876 16622 364 0,'0'0'44'0,"0"0"-9"15,0 0-3-15,0 0-1 0,0 0-8 16,0 0-6-16,0 0-2 0,0 0-1 15,-82-61-2-15,78 52-1 0,1 5-2 16,0 1-2-16,0-8-1 0,3 6-7 16,0-6 4-16,0-8-5 0,0 6 2 15,7-4 1-15,2 3 0 0,5 3-1 16,1 0 3-16,2 0-3 0,1 4-1 0,0-1 1 16,4 3-3-16,-7 3 2 0,3 2-1 15,0 0-1-15,-1 0-1 0,5 4-3 16,-9 1 5-16,-3 6-2 0,-2 3 3 15,-5 7 5-15,-3 4-5 0,-1 5 8 16,-13-3-8-16,-2 3 2 0,-6-5-1 0,-1 0 0 16,2-6 1-16,1-1-1 15,3-2 1-15,5-7-1 0,7-3 2 0,2-3-1 16,3-3 0-16,-2 0 0 16,2 0-2-16,0 0 1 0,-1 0 1 0,1 0-1 15,0 0 1-15,1 0-1 0,5 0-1 16,6 0 1-16,0 0 1 0,0 0-1 15,1 0 0-15,-1 0-1 0,-1 0 0 16,-6 0 1-16,2 0-1 0,-4 2 2 16,0 1 0-16,0 1-2 0,-2 4 2 0,-1-6-1 15,0 9 1-15,-6 4-2 0,-5 0 1 16,-4 4-2-16,1-4 2 0,-1 0-3 16,5-6-2-16,-1 0-1 15,5-2-1-15,1-6-3 0,3 2-9 0,2-3-38 16,0 0-45-16,0-2-48 0,5-11-52 15</inkml:trace>
  <inkml:trace contextRef="#ctx0" brushRef="#br0" timeOffset="616321.1405">21210 16448 417 0,'0'0'78'15,"0"0"-21"-15,0 0-20 0,0 0-11 16,0 0-7-16,0 0-9 0,0 0-5 15,0 0-4-15,0 0-2 0,0 0 1 16,-12-14-2-16,1 31 3 0,-2 9 2 16,-1 7-4-16,2 4 4 0,0 0-6 15,3-2-2-15,4-4 0 0,5-4-2 16,0-10 1-16,0-4 2 0,9 0 1 0,-2-8 2 16,0 2 1-16,4-6 1 0,-1-1-1 15,6 0 3-15,3-9 1 0,-4-6 0 16,0-6 1-16,-1-2-1 0,-4-4-1 15,-2 0 3-15,-3-3-2 0,-5 1 0 16,0 1-1-16,-1-1-5 0,-8 3 4 0,1 2-2 16,-4 3 1-16,-1 4 3 0,4 5-3 15,-1 3-1-15,2 1-1 0,-3 3-3 16,3 1-3-16,-2 3-9 16,-5 1-18-16,6 0-46 0,-3 4-65 0,4 2-116 15</inkml:trace>
  <inkml:trace contextRef="#ctx0" brushRef="#br0" timeOffset="616722.7847">21210 15818 482 0,'0'0'50'0,"0"0"-11"16,0 0-14-16,0 0-8 0,0 0-9 16,0 0-6-16,0 0-1 0,0 0-2 15,0 0-1-15,-59-27 0 0,49 43 0 0,5 3 2 16,2 2-3-16,3-1 3 0,0-1-5 16,7 0 2-16,3-6-1 0,3-2 2 15,-2-3 1-15,4-4 0 0,4-4 2 16,1 0 0-16,7 0-1 0,-3-7 2 15,-6-1-1-15,-5 2 2 0,-4-5 0 0,-2 1-1 16,-1 0 1-16,-3-5-4 16,-3 0 5-16,0 0-4 0,-10-2 3 15,-3 2 0-15,-4 3-1 0,-2 1 1 16,-4 2 0-16,0 2 1 0,1-1-3 0,3 5 0 16,0 0-3-16,3 3-5 0,-1 0-5 15,-1 7-8-15,7 7-22 0,4-2-63 16,7 7-76-16,0-1-87 0</inkml:trace>
  <inkml:trace contextRef="#ctx0" brushRef="#br0" timeOffset="617746.3006">21812 16923 386 0,'0'0'55'0,"0"0"-12"0,0 0-11 15,0 0-13-15,0 0-4 0,0 0-4 16,0 0-3-16,0-85-2 0,13 71-3 0,0 1-2 16,3 4-1-16,0-2 0 0,3 3-2 15,0 4 0-15,2-1-1 0,1 4-1 16,0 1-3-16,-1 0-6 0,0 0-10 15,-4 4-27-15,0 6-31 0,-6-3-35 16,-2 6-11-16</inkml:trace>
  <inkml:trace contextRef="#ctx0" brushRef="#br0" timeOffset="617928.4311">21796 17072 366 0,'0'0'63'0,"0"0"-19"0,0 0-13 16,0 0-12-16,0 0-6 0,0 0-6 16,0 0-3-16,0 0-3 0,0 0-1 0,84-36-3 15,-51 31-5-15,2 3-11 16,1 2-20-16,-1 0-51 0,0 0-54 16</inkml:trace>
  <inkml:trace contextRef="#ctx0" brushRef="#br0" timeOffset="618843.7217">23001 16845 404 0,'0'0'59'0,"0"0"-13"16,0 0-19-16,0 0-12 0,0 0-5 16,0 0-8-16,0 0-2 0,0 0-2 0,0 0 2 15,0 0-3-15,-61 43 1 0,55-20 1 16,-1 4-2-16,3-4 1 0,1 0-1 15,0-6 2-15,2-1 0 0,-1-5 1 16,1 4-1-16,-1-4 1 0,2-5 1 16,0 2-3-16,0-8 2 0,0 0 0 0,0 0 0 15,0 2 2-15,0-2 1 0,-1 2 10 16,1-1 1-16,0-1 0 0,-2 0 0 16,-1 0-6-16,-1-10-3 15,-2-10-1-15,-1-4 3 0,3-2-5 0,-2-1 2 16,1 1 0-16,1-2 1 0,0 1-2 15,1-1 2-15,2 1-5 0,-1 9 2 16,2 0-2-16,0-2 1 0,0 5 0 16,3-4-1-16,4 3 0 0,0 4 1 15,2 0-2-15,5-2 1 0,1 2-2 0,2 5 1 16,1 2 0-16,-4-1-1 0,2 4 0 16,3 2 1-16,-2 0-2 0,8 0 1 15,-8 2 0-15,-2 1-1 0,0 3 1 16,-4-1-2-16,2 2 2 0,-5-3-2 15,-2 6 2-15,-1-3-1 0,-4 6 1 16,-1 3 2-16,-3 2 1 0,-9 9 0 16,-6-2 0-16,-4 2-1 0,-5 5 0 15,-4-1-2-15,1 1 1 0,-2-4 0 16,2-1 0-16,5-5 1 0,3-5 1 0,7-7-1 16,6-4 1-16,6-2-1 0,3-4 1 15,0 0-1-15,0 0 0 0,0 3 0 16,-2-3 0-16,2 0-1 0,-1 1 1 15,1 0 0-15,0 1 0 0,7 1 0 16,5 0 1-16,2 2-2 0,5-2 0 16,0-2 1-16,7 4-1 0,-2-2 1 15,1 2 1-15,-3 0-2 0,1 3-1 16,0-1-1-16,0 3-2 0,-2 0-4 16,0 0-1-16,-2 2-4 0,0 0-3 0,-1-2-9 15,1 3-23-15,2-3-30 0,0-2-36 16,-6-1-13-16,0-2-29 0</inkml:trace>
  <inkml:trace contextRef="#ctx0" brushRef="#br0" timeOffset="619476.2588">23489 16984 206 0,'0'0'55'0,"0"0"-8"0,0 0-6 16,0 0-4-16,0 0-4 0,0 0-5 15,0 0-7-15,0 0-2 0,0 0-3 0,2-43 0 16,-2 42 2-16,1-1-2 0,-1 2-1 16,0-3 0-16,0 2-2 0,0-1-1 15,0 1-2-15,0-4-1 0,0-1-1 16,-1 2-1-16,-1-1-1 0,2 5-1 15,-1 0-2-15,1 0 1 0,-1-3-1 0,-1 1-2 16,1 2-1-16,-5 0-3 16,-3 0 3-16,-1 10-1 0,-6 3 1 15,3 7 0-15,-1 1 0 0,2 2-4 16,1 0 3-16,1-1-2 0,1 0 2 16,0-2 1-16,5-7-1 0,-2 2 0 0,3-5 0 15,2-6 0-15,-1 0 0 0,2-4 1 16,-1 0 1-16,1 0-1 0,0 2 2 15,-2 0 1-15,2 1-2 0,0-3 2 16,0 0-2-16,0 0 2 0,0 0-2 0,0 0 1 16,0-8 0-16,2-9-1 0,4-1-1 15,1 0 2-15,-1-2-3 16,1 4 2-16,2-4-1 0,1 0 1 16,-2 2 0-16,1 1 0 0,-3 5 0 0,2 1 0 15,-3 4-1-15,1-1 1 0,-2 4-2 16,-1-1 0-16,0 2-1 0,-3 3 1 15,4 0 1-15,2 0 0 0,1 0-1 16,3 8 0-16,-1 4 0 0,1 3 0 16,-3 3 0-16,-1 0-2 0,-3 1 2 0,0 0-1 15,0-3 1-15,-1 2-1 0,0 0-1 16,-1-6 0-16,1 9-2 0,-1-4-3 16,1-6 0-16,1 7-6 15,-2-7-5-15,2-3-11 0,0 3-11 0,-1-5-16 16,-1-3-27-16,-1-3-28 0,0 0-30 15</inkml:trace>
  <inkml:trace contextRef="#ctx0" brushRef="#br0" timeOffset="619689.4453">23323 17084 386 0,'0'0'50'0,"0"0"-20"16,0 0-15-16,0 0-7 0,80-51-5 15,-60 43 0-15,-7 3-5 0,4 2-2 16,1 3-5-16,2 0-9 0,4 0-11 0,-2 0-37 16,1 0-43-16,0 0-79 0</inkml:trace>
  <inkml:trace contextRef="#ctx0" brushRef="#br0" timeOffset="619896.667">23812 17028 598 0,'0'0'33'0,"0"0"-15"16,0 0-11-16,0 0-9 0,0 0-13 16,0 0-30-16,0 0-116 0,0 0-140 0</inkml:trace>
  <inkml:trace contextRef="#ctx0" brushRef="#br0" timeOffset="625603.6524">17402 17295 239 0,'0'0'39'0,"0"0"3"0,0 0-24 16,0 0 10-16,0 0-10 0,0 0-4 15,0 0-5-15,0 0-8 0,0 0-3 16,-25-58-1-16,21 70 19 0,-4 9-2 0,0 10 4 16,-1 4-1-16,3 3-16 0,1-3 3 15,-1 1-1-15,3 0-1 0,0-4 0 16,-1-3-1-16,2-8 0 16,2-1 0-16,0-8 0 0,0-4 3 0,0 1-2 15,0-3 0-15,0-1 1 0,0 2 2 16,0-7 4-16,0 0 1 0,0 0 4 15,0 0 0-15,0 0-2 0,0 0-7 16,0-12 0-16,0-3-4 0,-3-8 2 16,2 1-1-16,-2-3 5 0,3-2-1 0,0 0-2 15,0-1 0-15,0-3-4 0,0 3 1 16,0-1-1-16,0 2-10 0,0 3 11 16,3-2-13-16,0 7-3 15,0 3 15-15,2 0-17 0,-2 5 18 0,2-5-3 16,2 5-1-16,-1 4 1 0,5-3-1 15,-4 5-1-15,-2 5 2 0,5-3-1 16,1 3 0-16,0 0 0 0,6 5 1 16,-5 3 1-16,-5-3 0 0,3 7-2 15,-6-4 1-15,-2 4 16 0,-1 3-16 0,-1 6 19 16,-1-2-16-16,-9 1-1 0,-1-4 13 16,-2 2-13-16,-4-1 14 0,-3 0-12 15,1-1 1-15,-1-2-4 0,-2 0 3 16,3-3-1-16,-1 2 0 0,7-5 0 15,-1 2-1-15,6-7-1 0,4 1-1 16,-3 1 2-16,4 0-2 0,-1-3 0 16,4 8 1-16,0 1 0 0,5 4 1 15,7-1 1-15,4-1-1 0,3-1 1 16,4-1 0-16,1 1 0 0,4-5 1 0,-2 1-2 16,6 0-1-16,-2-2-1 0,-1 0-4 15,1-3 0-15,1 2-7 0,-2-1-5 16,0-1-5-16,-2 2-14 0,2-4-10 15,-2 1-16-15,-1-2-2 0,-1 0 6 16,-5-3 19-16,-1-8 21 0,-4-1 15 0,-4 3 4 16,-4-3 3-16,-1 3-1 15,-3 0 3-15,0-4 14 0,-3 0 10 16,1 1 14-16,-1-2 1 0,0-4 3 16,-1 6-5-16,-5-6 3 0,2 8-3 0,1 6-5 15,-3-2-11-15,2 5-9 0,-2-3-7 16,-4 4-2-16,-2 0-2 0,-5 11 2 15,-5 5-1-15,5 4-2 0,-2 3 0 16,4 1 1-16,3 2-2 0,0 0-4 16,5-3 3-16,1-5-4 0,0-3 1 0,3-3 2 15,2-9-3-15,-2 9 1 0,3-8 0 16,-1 0 0-16,1 2 3 0,0-6 3 16,0 0 1-16,0 0 3 15,0 0-4-15,0-10-2 0,7-9-1 0,4-5-2 16,1-4-1-16,0 0 0 0,2-1-2 15,-2-4 2-15,2 4 0 0,-4 1 2 16,2 2-2-16,-4 10 1 0,0 0-2 16,-4 9-2-16,-1 4 1 0,0 1 2 15,1 2-3-15,6 0 1 0,2 5 1 0,3 10-2 16,-3 2 3-16,0 6 0 0,-2 2 0 16,0 4-4-16,-1 1 0 0,1 0-1 15,0-2 0-15,0 0-6 16,1-1-5-16,0-3-14 0,-1 2-31 0,0-8-58 15,-6-7-60-15</inkml:trace>
  <inkml:trace contextRef="#ctx0" brushRef="#br0" timeOffset="625805.2148">17684 17623 477 0,'0'0'48'0,"0"0"-12"16,0 0-16-16,0 0-9 0,0 0-7 0,0 0-3 16,69-80 0-16,-41 75-5 15,2 0-2-15,3 5-7 0,3 0-8 0,2 0-21 16,1 2-43-16,0 4-48 16,1 1-72-16</inkml:trace>
  <inkml:trace contextRef="#ctx0" brushRef="#br0" timeOffset="626049.6428">18495 17555 599 0,'0'0'38'0,"0"0"-11"0,0 0-8 15,0 0-9-15,0 0-6 0,0 0-2 16,0 0-2-16,0 0 0 0,0 0-4 16,46-76-3-16,-17 76-2 0,3 0-4 15,0 0-5-15,0 7-18 0,-4 7-24 0,-3-1-47 16,-5 1-25-16,-4-3-31 0</inkml:trace>
  <inkml:trace contextRef="#ctx0" brushRef="#br0" timeOffset="626189.8697">18489 17813 380 0,'0'0'82'16,"0"0"-20"-16,0 0-22 0,0 0-14 15,0 0-13-15,0 0-9 0,0 0-4 16,0 0-5-16,0 0-10 0,0 0-17 0,91-62-45 16,-52 52-53-16,-3 0-82 0</inkml:trace>
  <inkml:trace contextRef="#ctx0" brushRef="#br0" timeOffset="626760.1752">19676 17195 201 0,'0'0'72'15,"0"0"-7"-15,0 0-7 0,0 0-12 16,0 0-9-16,0 0-4 0,0 0-7 16,0 0-6-16,0 0-5 0,0 0-5 15,-46-70-4-15,33 70-5 0,0 0 0 0,-4 11-3 16,-1 5 2-16,4 7-2 0,-3 4 1 16,2 2 16-16,-1 5-4 0,5 2 2 15,-1-1-2-15,-1-1-11 0,4-1 1 16,2-6 0-16,1-6-2 0,2-11 1 15,1-1 0-15,2-4 0 0,-1 0 3 16,2 1-3-16,0-6 2 0,-1 0 1 16,1 0 1-16,0 0 0 0,0 0-4 15,0 0 1-15,0 0-2 0,0 0 0 16,6-6 1-16,6-1-1 0,5-3 0 0,0 1-4 16,2 2 1-16,1 3-2 0,1-1-2 15,2 3 4-15,1 2-1 0,0 0-4 16,1 0-6-16,-1 0-12 0,0 0-12 15,-6 0-17-15,0 2-11 0,-7 0-16 16,-5-2-1-16,2 1 0 0,-8-1 4 16,0 0 11-16</inkml:trace>
  <inkml:trace contextRef="#ctx0" brushRef="#br0" timeOffset="626979.606">19640 17293 200 0,'0'0'72'16,"0"0"-14"-16,0 0 4 0,0 0-23 15,0 0 8-15,0 0-7 0,-35-76-8 16,34 71-10-16,1 5-5 0,-3-2-8 16,3 2-5-16,0 0-3 0,0 0 0 0,0 0 18 15,0 15-17-15,0 9 19 0,0 6-7 16,0 3-10-16,0 3 8 16,0 2-15-16,0 5 0 0,0 1-4 0,0 1-1 15,0 0-3-15,0 0 0 0,0-6-12 16,0-6-16-16,4-8-40 0,2-8-50 15,0-8-78-15</inkml:trace>
  <inkml:trace contextRef="#ctx0" brushRef="#br0" timeOffset="627364.9481">20094 17192 386 0,'0'0'41'0,"0"0"-12"16,0 0-10-16,0 0-7 0,0 0-6 15,0 0-1-15,-88 25 0 0,69-5 17 16,1 1-19-16,-2 2 20 0,-1 4-10 0,-1 0-14 16,3 0 14-16,1-3-16 0,2-1 3 15,1-7 4-15,2 0-2 0,3-6 2 16,4-2 2-16,5-4 2 0,1-4 4 15,-2 0 1-15,2 0 4 0,0 0-5 16,-1 0-2-16,1 0-2 0,0 0-8 0,0 0 0 16,1-4-1-16,5-4-1 0,7 0 2 15,2 1 1-15,3 2-3 16,7-1 1-16,0 1 0 0,1 4-2 16,0 1 1-16,-2 0-1 0,1 0-2 0,-5 0-3 15,-3 0-2-15,2 1-6 0,-3 4-10 16,-4-1-25-16,7 3-28 0,-11-5-38 15,4-2-13-15,-2 2-30 0</inkml:trace>
  <inkml:trace contextRef="#ctx0" brushRef="#br0" timeOffset="627588.0041">20048 17306 322 0,'0'0'82'0,"0"0"-26"0,0 0-28 16,0 0 12-16,0 0-23 0,0 0 10 15,0 0-5-15,0 0-5 0,0 0-7 16,0 0-7-16,-26-71-4 0,26 71-1 16,0 0 0-16,0 2 2 0,0 10 17 15,1 11-4-15,4 7 3 0,-2 1-4 0,1 2-12 16,-3 2-2-16,-1 4-3 0,0 1-5 16,0 0-5-16,0 1-5 0,0-7-17 15,0-5-21-15,-1-9-41 0,1-6-31 16,0-7-43-16</inkml:trace>
  <inkml:trace contextRef="#ctx0" brushRef="#br0" timeOffset="627936.1902">20333 17309 500 0,'0'0'58'0,"0"0"-17"16,0 0-11-16,0 0-11 0,0 0-9 15,0 0-4-15,0 0-6 0,0 0-3 16,0 0 2-16,-3-22-2 0,0 22 3 0,2 5 1 16,-2 7 11-16,1 8-10 0,2 3 9 15,0 0-13-15,0 0 2 16,3-3-1-16,4-3-1 0,1-2 1 16,-1-4-1-16,1-1 1 0,3-1 1 0,-3-4-1 15,5 3 0-15,-1-3 1 0,-1 0-1 16,-2-3 1-16,0 1 0 0,-5 0 0 15,2-3-1-15,-2 2 0 0,-4-2 0 16,2 3-6-16,-1 1 3 0,1-1-4 16,-2 6 1-16,0 2 3 0,-13 4-2 0,-2 0-1 15,-5 0-3-15,1-3-11 0,-4-1-16 16,-2-2-25-16,-1-4-43 0,-2-2-33 16,1-3-32-16</inkml:trace>
  <inkml:trace contextRef="#ctx0" brushRef="#br0" timeOffset="628080.7816">20323 17369 322 0,'0'0'56'0,"0"0"-35"0,0 0 2 16,77-72-30-16,-53 55 12 0,2 2-6 16,0-1-24-16,1 4 9 0,-1-3-35 15,-1 8-37-15,0 0-133 0</inkml:trace>
  <inkml:trace contextRef="#ctx0" brushRef="#br0" timeOffset="632259.9679">21137 17202 295 0,'0'0'73'0,"0"0"-12"15,0 0-14-15,0 0-10 0,0 0-10 16,0 0-9-16,0 0-4 0,0 0-6 16,0 0-2-16,0 0-4 0,-15-72-2 15,15 72 1-15,0 0-2 0,5 5 2 0,2 5 0 16,4 7-2-16,0 2 2 0,-3 2 12 16,4 4-12-16,-5 0 15 0,2 2-4 15,-2-2-12-15,0-2 9 0,-1-7-10 16,-3 0 0-16,0-7 3 0,-2-3-1 15,1-1 2-15,-2-5-2 0,0 0-2 0,0 0 6 16,1 2 2-16,-1-2 6 16,2 2 1-16,-2-2-4 0,0 0-2 15,1 0-4-15,1-13 1 0,2-3-10 16,1-9 8-16,1 0-10 0,2 0-4 0,-1 0 13 16,3 1-16-16,-1-1 13 0,-1 1 1 15,1 3-1-15,1 1-1 0,-1 0-1 16,0 5 1-16,0-2-4 0,-1 7-2 15,-1-2-3-15,-1 4-7 0,2 2-6 16,0 0-14-16,-1 4-23 0,2 2-51 0,1 0-58 16</inkml:trace>
  <inkml:trace contextRef="#ctx0" brushRef="#br0" timeOffset="632859.8615">21494 17160 452 0,'0'0'55'0,"0"0"-16"0,0 0-10 16,0 0-8-16,0 0-5 0,0 0-6 15,0 0-5-15,0 0-4 0,0 0 0 0,0 0-1 16,-16-17 3-16,16 16-3 0,0-1 0 15,0 2-1-15,0-3-3 0,0 2 4 16,0 0 0-16,0-1 0 0,2 2 2 16,-2-3-4-16,2 1 2 0,0 0-2 15,-1 2-1-15,1-1 1 0,-1 1 0 0,6 0 1 16,4 0 0-16,1 0 1 0,3 0-1 16,-6 1 0-16,2 3 0 15,-2-1 0-15,0 1-1 0,1 1 1 0,-3 1-2 16,2 0 0-16,-3 0 1 0,2 2 0 15,-5 1 2-15,0 9 1 0,-3-1 16 16,0 6-16-16,-3-7 15 0,-4-2-14 16,-2 0-2-16,3-7 9 0,1 0-9 15,3-1 11-15,2-6-7 0,0 0 0 16,0 0-1-16,0 0-7 0,0 2 7 0,0-2 0 16,0 0 1-16,0 0-5 0,0 0 1 15,0 0-9-15,7-6 9 0,6-3 0 16,-6 4-16-16,5-2 17 0,-3 3-2 15,2 3 1-15,0 1 17 0,-1 0-18 16,1 0-1-16,-2 0 1 0,0 3 1 16,-4-1 0-16,1 5 0 0,-4-2 8 15,-2 8-10-15,0 7 9 0,-12-3-7 0,-4 9 0 16,-5-7 0-16,-1 3 0 16,-2-1 0-16,1-5 0 0,2 0-1 0,2-4 1 15,3-1-1-15,7-9-4 0,6 3-3 16,-2-5-7-16,-5-3-30 0,2-1-40 15,3-10-71-15,5-3-115 0</inkml:trace>
  <inkml:trace contextRef="#ctx0" brushRef="#br0" timeOffset="633160.5094">21980 17224 445 0,'0'0'64'16,"0"0"-14"-16,0 0-15 0,0 0-11 16,0 0-9-16,0 0-9 0,0 0-3 15,0 0 15-15,0 0-15 0,-85 61-2 16,63-40 9-16,-2 8-11 0,0 2 8 15,0 4-8-15,-2 2 0 0,1-2-2 16,1-2 3-16,3 2-2 0,-1-8-1 16,2 0-4-16,4-5-8 0,-1-1-17 15,7-9-32-15,4-4-71 0,3-5-62 16</inkml:trace>
  <inkml:trace contextRef="#ctx0" brushRef="#br0" timeOffset="633555.8724">21993 17447 579 0,'0'0'49'0,"0"0"-12"0,0 0-14 15,0 0-9-15,0 0-5 0,0 0-7 16,0 0 0-16,0 0 0 0,0 0-1 15,-10 0-1-15,10 0-3 0,0 0 5 16,0 0-2-16,1 0-1 0,4 0 0 16,0 0-4-16,3 4 4 0,0 1 0 0,-2 2 1 15,0 9-2-15,-6 3 4 0,0 1-4 16,-10 10 4-16,-5-5-2 16,-4 2 3-16,-4-1-3 0,-1 1 2 15,-1-3 1-15,5-1-2 0,0-3 0 0,8-9-2 16,1-1-1-16,5-2 2 0,3-5-1 15,1 1 3-15,2-4-1 0,0 6-2 16,0 1 2-16,6 0 0 0,8 1-3 16,6-6 2-16,7-2-3 0,9-4 0 15,4-6 1-15,2 4-5 0,2 2-5 0,2 0-16 16,-1 1-38-16,1-3-76 0,1-3-143 16</inkml:trace>
  <inkml:trace contextRef="#ctx0" brushRef="#br0" timeOffset="634180.6209">22917 17486 389 0,'0'0'70'0,"0"0"-14"0,0 0-17 0,0 0-11 16,0 0-8-16,0 0-4 0,0 0-3 15,0 0-5-15,0 0 0 0,-6 0-4 16,6 0-2-16,10-5 2 0,5-1-5 16,4-1 0-16,2 2-1 0,1-2-2 15,4 2-4-15,-1 2-8 0,2 2-8 16,-1 1-30-16,3 0-44 0,-7 0-71 0,1 0-91 16</inkml:trace>
  <inkml:trace contextRef="#ctx0" brushRef="#br0" timeOffset="634385.4816">22936 17705 434 0,'0'0'88'0,"0"0"-24"0,0 0-22 15,0 0-20-15,0 0-11 0,0 0-6 16,0 0-11-16,0 0-1 0,0 0-4 15,0 0-3-15,69-20-3 0,-38 17-19 16,0 1-26-16,-2 1-55 0,2-5-39 16,-1-2-84-16</inkml:trace>
  <inkml:trace contextRef="#ctx0" brushRef="#br0" timeOffset="635215.6381">23154 17267 227 0,'0'0'61'0,"0"0"4"16,0 0-27-16,0 0 4 0,0 0-10 16,0 0-13-16,0 0-6 0,0 0-7 15,0 0-3-15,0 0-2 0,-13-34 4 16,13 34 1-16,4 7 14 0,5 5-11 15,3 8 11-15,-1 0-7 0,1 0-8 16,0 1 5-16,2 2-8 0,0 0 2 16,1 1-2-16,-2 2 2 0,-2 1-4 15,-2 3 1-15,-3-1-2 0,-5 1 0 16,-1 2 1-16,-1-1-2 0,-8-1-3 0,-4-3 2 16,0 0 1-16,-4-2 0 0,1 2-7 15,0-2-10-15,-2-4-31 0,6-7-67 16,4-7-82-16</inkml:trace>
  <inkml:trace contextRef="#ctx0" brushRef="#br0" timeOffset="635987.9458">24210 17342 407 0,'0'0'62'0,"0"0"-11"0,0 0-16 16,0 0-10-16,0 0-11 0,0 0-6 15,0 0-4-15,0 0-1 0,0 0 1 16,-47 6-2-16,46 5 4 0,1 5-2 16,0-5-2-16,0 4-2 0,4-4 1 15,-1-3 0-15,2 2 1 0,-3 0-1 0,3-3-1 16,-4-3 0-16,1 1 1 0,-2-5 1 16,0 0-1-16,0 0 2 0,0 2 1 15,1-1 3-15,-1 1 3 0,0 0 1 16,0-2-4-16,0 0-1 0,0 0-3 15,0-4 3-15,-3-7-2 0,-3-4-1 0,2-2 0 16,0-7-2-16,-1 1 0 16,4 1 4-16,-2-3-14 0,3 0-6 15,0-3 7-15,0 1-9 0,0 2 17 16,4 3 4-16,1-1-4 0,1 5-1 0,-1 0 1 16,1 1-1-16,1 6-2 0,1-2 1 15,-1 2-1-15,-1 5-1 0,5-4 1 16,-1 0-1-16,-2 6 0 0,6-2 1 15,-7 2 0-15,3 4 1 0,6 0-2 16,-1 0 1-16,2 7 0 0,-2 0-1 0,-4 1 1 16,-2 4 1-16,-2 0-1 0,-4-3 2 15,1 8 1-15,-4 0 0 16,0-1 1-16,-7 5-2 0,-5 1 2 16,-3 1 16-16,-4-1-17 0,-4 1 15 0,-5 2-6 15,-1 2-10-15,-1-6 11 0,-2 0-10 16,2-1 1-16,1-8 1 0,4-1-1 15,11-4 0-15,2-2 0 0,9-3-2 16,3-2 2-16,0 0-2 0,0 0 1 16,0 1 1-16,0 3 0 0,10-2-1 0,8 0 3 15,9 2-1-15,4-4-2 0,2 1 2 16,2-1-4-16,-1 0 0 16,4 2-4-16,-4 2-1 0,0 3-1 15,-1 2-1-15,-3 3-3 0,-2 2-13 0,-4-1-13 16,-3-1-22-16,-1 1-20 0,-8-6-18 15,2 2 4-15,-5-3 3 0,0-3 9 16</inkml:trace>
  <inkml:trace contextRef="#ctx0" brushRef="#br0" timeOffset="636408.2001">24626 17413 252 0,'0'0'63'0,"0"0"-6"16,0 0-6-16,0 0-1 0,0 0-7 15,0 0-3-15,0 0-9 0,0 0-8 16,0 0-5-16,0 0-3 0,-39-72-5 16,38 71-3-16,1 1-4 0,-2 0-2 15,-2 0-1-15,-3 3 0 0,-2 8 1 16,-2 4-1-16,3 2 2 0,-1 1-2 0,0 2 1 16,1-1 0-16,-1 3-1 0,1-1-2 15,1-9 3-15,-1 3-2 0,6-8 1 16,-1-2 3-16,1-1-2 0,2-4 1 15,-1 0 0-15,1 0 1 0,0 0 2 16,0 0-1-16,0 0 2 0,0-11-4 0,3-7 1 16,4-3 0-16,2-4-2 0,1 4 1 15,-3-1 0-15,2 1 1 16,-1-3-3-16,-4 9 4 0,2 4-13 16,-3 0 10-16,-1 6-9 0,1 1 6 0,-3 4 0 15,0-1-1-15,0 1 7 0,6 0-5 16,5 5 10-16,1 6-11 0,3 5 2 15,-2 2-2-15,-1 3 0 0,1 1-1 16,-3 2-2-16,3-1-5 0,-3 1-7 16,-1-1-9-16,0 4-12 0,-2-5-27 0,0-2-50 15,-3-4-68-15</inkml:trace>
  <inkml:trace contextRef="#ctx0" brushRef="#br0" timeOffset="636589.5317">24459 17493 462 0,'0'0'56'0,"0"0"-20"16,0 0-15-16,0 0-10 0,0 0-10 16,0 0-1-16,82-82-8 0,-52 74-6 15,3 2-13-15,4 1-27 0,-1 3-70 16,3-3-129-16</inkml:trace>
  <inkml:trace contextRef="#ctx0" brushRef="#br0" timeOffset="636889.4381">25093 17319 531 0,'0'0'37'0,"0"0"-5"0,0 0-5 0,0 0-8 15,0 0-5-15,0 0-8 0,0 0-19 16,0 0 12-16,0 0-4 0,18-79 1 15,9 72-4-15,2 5-6 0,1 2-6 16,2 0-10-16,-3 6-13 0,0 0-52 16,-9 2-51-16,-2 0-52 0</inkml:trace>
  <inkml:trace contextRef="#ctx0" brushRef="#br0" timeOffset="637047.3637">25167 17409 371 0,'0'0'77'0,"0"0"-19"16,0 0-21-16,0 0-18 0,0 0-17 15,0 0-9-15,0 0-17 0,0 0-26 0,0 0-46 16,82-19-58-16,-45 8-79 0</inkml:trace>
  <inkml:trace contextRef="#ctx0" brushRef="#br0" timeOffset="637363.7005">25609 17009 489 0,'0'0'46'16,"0"0"-14"-16,0 0-11 0,0 0-9 15,0 0-4-15,0 0-4 0,0 0-3 16,0 0 0-16,0 0 0 0,34-55-2 0,-11 55 0 16,2 5 0-16,-4 9-1 0,-1-1 0 15,-4 3 0-15,-1 2-3 16,-7 2 3-16,0 0-2 0,-5 3 3 16,-3-1-4-16,0 6 2 0,-9-6-1 0,-4 3-1 15,0-1 9-15,-2 2-17 0,3-7 2 16,1 1-27-16,4-4-22 0,1-9-16 15,5-2-39-15,1-5 8 0,0 0-38 16</inkml:trace>
  <inkml:trace contextRef="#ctx0" brushRef="#br0" timeOffset="637579.5578">25868 17058 380 0,'0'0'68'16,"0"0"-9"-16,0 0-15 0,0 0-10 15,0 0-10-15,0 0-4 0,0 0-4 16,0 0-6-16,0 0-4 0,0 0-4 16,3-76-1-16,-1 76-2 0,-1 0-1 15,4 6 1-15,2 10-3 0,-2 5 0 0,1 6 0 16,-3 2-2-16,-1 3-1 0,-2 3-11 16,-2 4-13-16,-7 1-27 0,-2 5-51 15,-1 2-42-15,2-3-44 0</inkml:trace>
  <inkml:trace contextRef="#ctx0" brushRef="#br0" timeOffset="637767.904">25705 17694 470 0,'0'0'69'15,"0"0"-14"-15,0 0-9 0,0 0-13 16,0 0-13-16,0 0-8 0,0 0-7 15,0 0-5-15,0 0-5 0,-31-64-4 16,31 60-10-16,8 1-19 0,-1 3-49 0,9 0-68 16,4-5-123-16</inkml:trace>
  <inkml:trace contextRef="#ctx0" brushRef="#br0" timeOffset="637937.9777">26301 17585 493 0,'0'0'78'0,"0"0"-22"0,0 0-18 0,0 0-15 15,0 0-12-15,0 0-7 0,0 0-4 16,0 0-7-16,0 0-32 16,-70-32-141-16,41 32-118 0</inkml:trace>
  <inkml:trace contextRef="#ctx0" brushRef="#br0" timeOffset="649587.8028">26539 14733 132 0,'0'0'36'0,"0"0"1"0,0 0-3 0,0 0-4 16,0 0-4-16,0 0-5 0,0 0-3 0,0 0-4 16,0 0-6-16,0-40-1 15,0 40-4-15,0 0 5 0,0 0 0 16,0 0-1-16,0 3 1 0,0 13 0 16,0 3-1-16,-1 8-2 0,-2-2 1 0,-1 1-5 15,0-1 4-15,1 1-4 0,0-2 2 16,0-7 0-16,1 1-1 0,1-5-1 15,1-1 1-15,-2 0 0 0,2-6 0 16,0 0-1-16,0-6 1 0,0 0 0 16,0 0 3-16,0 1 6 0,0 1 9 0,0 0 6 15,0-1 0-15,0-1-6 0,0 0-7 16,-3 0-5-16,0-13-1 16,0-9 1-16,-3-5-4 0,1-1 1 15,-1 0 0-15,2-1-1 0,0 0-2 0,1 1 0 16,1 1 0-16,1 0-1 0,1 1 1 15,0-1-1-15,6 1-1 0,2 0 2 16,3 5-3-16,1 0 1 0,2 4-1 16,0 1-5-16,2 1 3 0,3 5-4 15,0 2 3-15,1 2 1 0,-3 3 0 0,0 2-1 16,2 1-1-16,-3 0 0 0,4 3 1 16,-5 4 7-16,-1 3-6 0,-5-2 5 15,-3 5-4-15,-1 1-1 0,-2-4 3 16,-3 5 1-16,0 1 0 0,0-1 1 15,-10 2 1-15,0 1 0 0,-5-2 0 0,-3-1-2 16,-4 1 1-16,-4-2-1 16,1 1 1-16,-2-3-1 0,0 0 0 15,1-3 0-15,8-3-1 0,2-2 1 16,6 0 0-16,5-3 0 0,0 1-2 0,5-2 0 16,-1 0-1-16,1 0 0 0,0 1 2 15,0 5-2-15,0 0 2 0,0 5-1 16,4 1 1-16,7 0 0 0,4 0 0 15,1-1 0-15,0-2 0 0,3-2 1 16,-2 1-1-16,3 0 0 0,0-2 0 0,-6 0-1 16,1-2 0-16,-2 3 0 15,-2-4-1-15,4 3-4 0,-1 0 0 16,-5-1-6-16,6 0-6 0,-1 0-9 16,-5-2-13-16,7 2-24 0,0-2-12 0,-4-2-4 15,5-1 4-15,-2 0 24 0,-4 0 14 16,3-6 13-16,-2-3 9 0,-3-2 7 15,1-4 5-15,-3 0 4 0,0-3 6 16,-4-1 7-16,0 4 4 0,-2-1 3 16,-1-3 5-16,0 6 6 0,0-9 8 0,0 4 10 15,0 4 2-15,-3-2-3 0,2 5-7 16,-2 1-6-16,0 0-6 16,1 6-1-16,0 0-1 0,2 4-4 15,0-2-5-15,0 2-6 0,0-1-6 0,0-1-3 16,0 2 0-16,0-2 0 0,0 2 2 15,0 0-1-15,0 2 1 0,4 7-2 16,3 3 1-16,-1 2-1 0,3 4-1 16,1 0-1-16,-3-1 1 0,-1 2-2 15,0 1 0-15,-2 3-2 0,-1 0 1 0,-1 0-1 16,-2 1 0-16,0-3-4 0,0-4-1 16,-5-2-3-16,4-4-4 0,-2-1-13 15,0 1-17-15,2-6-39 0,1 1-27 16,0-6-37-16</inkml:trace>
  <inkml:trace contextRef="#ctx0" brushRef="#br0" timeOffset="649988.2315">27093 14675 255 0,'0'0'62'0,"0"0"-12"0,0 0-9 16,0 0-12-16,0 0-10 0,0 0-8 0,0 0-6 16,0 0-4-16,0 0-1 15,0 0-1-15,-3-24 1 0,3 24 1 0,0 0 1 16,3 0-1-16,2 0 0 16,3 1 1-16,1 4 0 0,-1-1-1 0,0 1 1 15,-5-2 1-15,3 3 1 0,-3-1 2 16,-2-2 1-16,-1 7 1 0,0 2-4 15,-7 5 0-15,-7 6 0 0,-3-3-3 16,1-1 2-16,-2 1-3 0,-1-2 1 16,3 2 0-16,2-3-1 0,5-4 0 0,1 1 0 15,5-5 0-15,2-4-1 0,0 7 3 16,1-6 0-16,0 3 2 0,8 2 0 16,1-7-1-16,7 1-1 15,1-5 0-15,5 0 0 0,5-2-4 0,-2-4-1 16,-1-1-4-16,-2-3-9 0,1 1-11 15,0-3-27-15,3 2-42 0,-1-4-49 16</inkml:trace>
  <inkml:trace contextRef="#ctx0" brushRef="#br0" timeOffset="650301.6889">27589 14536 478 0,'0'0'46'0,"0"0"-17"16,0 0-11-16,0 0-11 0,0 0 0 15,0 0-9-15,0 0 4 0,0 0-2 16,0 0-3-16,68-35-3 0,-37 30-2 0,0 3-6 16,1-1-8-16,-1 2-4 15,-4 1-11-15,-1 0-18 0,-2 0-19 16,-9 0-15-16,-1 0-10 0,-5 4-6 16</inkml:trace>
  <inkml:trace contextRef="#ctx0" brushRef="#br0" timeOffset="650461.2354">27545 14715 238 0,'0'0'59'0,"0"0"-11"0,0 0-5 15,0 0-2-15,0 0-3 0,0 0-4 16,0 0-9-16,0 0-9 0,0 0-11 16,0 0-7-16,89 10-10 0,-54-10-9 15,4-6-25-15,-2 2-53 0,1-4-92 16</inkml:trace>
  <inkml:trace contextRef="#ctx0" brushRef="#br0" timeOffset="654020.4917">28187 14625 192 0,'0'0'56'0,"0"0"-2"15,0 0-6-15,0 0-9 0,0 0 1 16,5-82-11-16,-1 65-15 0,1 0-4 15,-2 2-6-15,1 0 5 0,-1 6 5 16,-1 5-3-16,-1-7 1 0,0 6-1 16,1-1-2-16,-1 2 0 0,-1 4-2 15,0-1 0-15,0 1-1 0,0-2-2 0,0 1-3 16,0 1 1-16,0 0-2 0,0 0 2 16,-4 3 0-16,-6 6 0 0,-3 9-1 15,1 0-1-15,-1 1 5 0,-1 4-4 16,-1 4 6-16,-1 1-5 0,0 1-2 15,-1 0 0-15,0-2-1 0,2-1 1 16,1-3 1-16,1-2-2 0,1-3 1 16,2-6 0-16,6-6 0 0,2-1 1 15,2-5 0-15,-1 0 1 0,1 0 2 16,-1 1 1-16,-1 1 0 0,1 0 1 0,-1-2-2 16,2 1-1-16,-1-1 0 0,1 0-2 15,0 1-2-15,0-1-2 0,0 0 1 16,0 2-1-16,1-2 1 0,11 0 0 15,1 0-2-15,6 0 1 0,1 0-2 16,1 0 0-16,5 0-1 0,-2 0-3 16,0 0-2-16,1 0-5 0,-1 0-9 0,1 0-10 15,-2 0-15-15,0 0-10 16,0 0-14-16,-8-2 0 0,2 0 9 16,-4-5 13-16,-3 2 21 0,0-2 13 0,-4 1 8 15,-4 1 2-15,-1-5 5 0,-1-2 2 16,0-5 3-16,-4-4 4 0,-1 5 5 15,0 3 8-15,-4-2 9 0,0 3 13 16,2-1 13-16,-2 3 3 0,2 2 0 16,0 1-9-16,0 3-10 0,2 1-9 0,2 2-5 15,3 1-3-15,-7 0-4 16,-3 0 0-16,1 0-6 0,-5 8-1 16,5 2-4-16,3 3-1 0,1 6-2 15,2 1-1-15,1 3 0 0,2 1-1 0,0 2-2 16,0 1-1-16,3 3-2 0,2 2-2 15,-1 0-3-15,0 0-3 0,1 0-9 16,-1-3-8-16,0-3-22 0,1-1-37 16,-3-7-30-16,1-1-66 0</inkml:trace>
  <inkml:trace contextRef="#ctx0" brushRef="#br0" timeOffset="654663.2207">28704 14468 373 0,'0'0'54'0,"0"0"-15"0,0 0-14 16,0 0-5-16,0 0-12 0,0 0-2 15,0 0-3-15,-77 13-1 0,65 0 4 16,-2 4-5-16,2 3 4 0,-2 0-3 0,0 0-2 16,1 0 1-16,0-1-2 15,0-1 2-15,0 0-1 0,-1-3 0 16,0 0 0-16,2-2 1 0,3-4-2 16,-1 0 1-16,4-3 1 0,-3-1-1 0,2 0 1 15,4-3 0-15,0 1 1 0,3-3-2 16,-1 0 2-16,1 0-2 0,-2 2 1 15,2-2 2-15,-1 1-2 0,1-1 3 16,0 0-2-16,0 2-1 0,6-2 0 16,7 0-2-16,5 0 1 0,1 0-1 0,5 0-1 15,-1 0-3-15,-2-2 0 0,0-2-5 16,0 0 2-16,1 0-1 16,-5 0-2-16,-1 1 1 0,-3-2-5 0,1-1 2 15,-5 3-2-15,5-5 3 0,-6 4 4 16,-2-2 2-16,0 1 3 0,-3 2 1 15,-1 0 2-15,-2 3 0 0,0-6 3 16,2 1 2-16,-2-1 3 0,0-5 2 16,0 7 1-16,0 0 2 0,-2-6 3 15,0 6 1-15,-4-4 1 0,0 1-2 0,3 4 1 16,0 0-1-16,-2-1 1 0,2 3-1 16,-2-2-3-16,2 2-2 0,3 1-5 15,-1-2-3-15,-2 2-1 16,-2 4 0-16,0 3 0 0,-1 9 0 0,2 1-1 15,2 4 0-15,1 5-2 0,1 0 2 16,0 0-3-16,0 1-1 0,4-1-4 16,3 0-1-16,-1-1-7 0,0-2-6 15,-2-6-25-15,7-2-45 0,-3-4-69 16,4-4-116-16</inkml:trace>
  <inkml:trace contextRef="#ctx0" brushRef="#br0" timeOffset="655023.7397">28953 14566 475 0,'0'0'50'0,"0"0"-20"15,0 0-10-15,0 0-7 0,0 0-4 16,0 0-4-16,0 0 2 0,0 0-4 15,0 0 1-15,-68 42-2 0,65-30-2 16,3 2 1-16,-2 4-1 0,2-5-1 16,0 3 2-16,3-2-2 0,0-5 1 0,6 5 0 15,2-5 0-15,1 0 0 0,5 0 1 16,1-2 0-16,2-1-1 16,-1-1 0-16,3-2 0 0,-5 0 1 15,0-2-2-15,-4-1 1 0,-3 2-1 0,2 0-1 16,-6-2 1-16,-2 1-1 0,-4 4 0 15,-3 4 0-15,-11 6-1 0,-9 5-3 16,-9 1 0-16,-3-1-6 0,-2-1-12 16,0-2-24-16,4 1-42 0,1-5-40 15,6-3-76-15</inkml:trace>
  <inkml:trace contextRef="#ctx0" brushRef="#br0" timeOffset="655205.9139">28876 14731 491 0,'0'0'50'15,"0"0"-20"-15,0 0-10 0,0 0-9 16,0 0-6-16,45-80-2 0,-16 66-2 0,4 3-1 16,4 3-7-16,-1 0-8 0,2 5-21 15,-3 3-78-15,-1 0-159 0</inkml:trace>
  <inkml:trace contextRef="#ctx0" brushRef="#br0" timeOffset="656243.8348">29614 14434 468 0,'0'0'51'0,"0"0"-13"0,0 0-8 16,0 0-9-16,0 0-10 0,0 0-5 16,0 0-3-16,0 0-3 0,0 0 0 15,0 0 1-15,-77 0-1 0,64 24 0 0,2 2 4 16,0 1-6-16,4 1 2 0,-1-1-4 16,3 1 2-16,1-1 0 0,2 0 1 15,2-2 0-15,0-2-1 0,5-1 1 16,5-6-1-16,0-2 0 0,3-2-1 15,-2-6 1-15,3-2 0 0,3-2-1 16,0-2 3-16,6 0 0 0,2-3 2 16,-2-4-1-16,-1-4 0 0,-1-1 0 15,-2 0 1-15,-3-2 1 0,-2 1 2 16,-3-3-1-16,-4 1 0 0,0-3 1 0,-4 6-1 16,1-4 1-16,-1 6 1 0,-3-2-1 15,2 0 1-15,-2 6 0 0,0-7-1 16,0 9-1-16,0-1-2 0,-6-3-1 15,0 7-7-15,-4 0 5 0,-5 1 0 16,0 6-1-16,-5 7 7 0,2 6-6 0,1 2-2 16,4 2 1-16,1 1-3 0,5-1 0 15,3 1-2-15,2-8 0 16,2 1-1-16,2 0 0 0,6-2 0 16,5 3 3-16,-1-4 0 0,-1-5 0 0,0-3 2 15,-4-2 1-15,-3-2 1 0,1 0 2 16,-5-2 1-16,0 0 0 0,1 0 3 15,2-4-2-15,0-6 2 0,1 1-2 16,-4-3 1-16,0-7 0 0,0 7-1 16,0-9 2-16,0 2-2 0,0-1-1 0,0-6 0 15,0 2-1-15,3 6 1 0,3-1-1 16,0 2 0-16,1 1-2 16,3 1 1-16,0 0-1 0,3 3-5 0,1-1 6 15,4-1-5-15,-1 2 4 0,3 2 2 16,1 0-2-16,0 3 1 0,1 0-3 15,-2 1 2-15,1 1-1 0,-3-1-1 16,-5 3 3-16,2-3 0 0,-5 3 0 16,-6 1-1-16,5-1 2 0,-3 1 1 15,-2 1-1-15,0 0 1 0,-4 1-1 0,0-2 0 16,0 2 1-16,0 0 0 0,0 0 0 16,-5 8-2-16,-7 2 1 0,-2 6 0 15,-1-4-2-15,4 1 7 16,0 1-7-16,3-3 5 0,2 2-4 0,3-4-2 15,3 2 1-15,0 6 0 0,3-3 1 16,8 6-2-16,1-3 3 0,3-2-4 16,0 1 2-16,3-3-1 0,-5 1 1 15,-3-5 0-15,0 0 1 0,-4-3-3 16,-3-3 5-16,-2 6-1 0,-1-4-1 0,-3 3 3 16,-9 2-1-16,-5-4 0 0,-4 3-2 15,-4-4 1-15,2-2-2 0,-2 0 1 16,7 0-1-16,0-3-3 0,5 1-3 15,6-1-12-15,1 0-30 0,6 0-73 16,-1 0-90-16</inkml:trace>
  <inkml:trace contextRef="#ctx0" brushRef="#br0" timeOffset="657159.5691">30534 14297 443 0,'0'0'62'0,"0"0"-20"0,0 0-4 16,0 0-10-16,0 0-6 0,0 0-6 15,0 0-6-15,0 0-5 0,0 0-4 0,4-57-2 16,-4 57 0-16,-7 1 0 16,-2 8 1-16,-3 4-1 0,1 1 1 15,4-3 0-15,-1-1 1 0,4 0-2 16,-3-3 2-16,1 1-2 0,3-5 1 0,2 2 1 16,1-5 0-16,0 0 0 0,0 0 0 15,0 0 1-15,-2 0-1 0,1 0 1 16,-1 0-2-16,2 0 1 0,-1 0-1 15,-1-4-1-15,2-3 1 0,-1 1 0 16,1-5 0-16,0 6 0 0,0 0-1 0,0 0-1 16,0 5 1-16,0-2-1 15,0 2 1-15,0 0-3 0,0-3 3 16,0 2-3-16,0-1 1 0,0 1 2 16,0-1-1-16,0 1 2 0,0 0 1 0,0-1-1 15,0 0 2-15,1 1 0 0,-1-1 1 16,0 2 0-16,0 0 0 0,0 0 1 15,0-3-2-15,0 2-1 0,0 1 0 16,0-1-1-16,0 1 1 0,-3 0-1 16,-8 1 0-16,-2 10 0 0,-4 4 0 0,2 1 0 15,2 4 1-15,-1 2-2 0,0 1 2 16,0 3-2-16,1 3 1 0,0 2 5 16,3 2-5-16,0 0 4 15,1-1-4-15,2-1-2 0,3-4 1 0,2-1-2 16,2-4 1-16,0-2-1 0,2-1 0 15,5-3 0-15,3-2 1 0,2-4-1 16,-2-3 3-16,5-3 0 0,3-3-2 16,2-1 1-16,5 0 1 0,-4-5 0 15,-2-5-1-15,0 0 2 0,-4-2 0 0,-4 2 1 16,-2 0 2-16,-3 1 0 0,-2-2-1 16,-1 1 1-16,-3-1 0 0,1 0-1 15,-1 2-1-15,-7-2-1 16,-5 2 0-16,-2 2-1 0,-1 2 1 0,-5 4-1 15,1 1-1-15,-5 0 1 0,7 0-2 16,2 3-1-16,1 3-3 0,3-2-5 16,0 3-5-16,4-2-15 0,4-1-24 15,3 3-41-15,0 1-40 0,7-1-80 16</inkml:trace>
  <inkml:trace contextRef="#ctx0" brushRef="#br0" timeOffset="657559.6365">30678 14459 495 0,'0'0'55'15,"0"0"-11"-15,0 0-11 0,0 0-6 16,0 0-7-16,0 0-6 0,0 0-5 16,0 0-6-16,0 0-2 0,2-54-2 0,-2 54 0 15,-3 0 0-15,-3 8 1 0,-3 5 0 16,-4 7 0-16,4 2-1 0,1-1 5 15,-1-2-4-15,5-2 4 0,1-1-4 16,3-5-2-16,0 1 0 0,0 0 0 16,0-1 1-16,1 0-1 0,5-5 1 0,1 1 1 15,3-5-1-15,7-1 1 16,0-1 0-16,4-3 1 0,-3-6-1 0,-1-2 1 16,-1-1 0-16,-2-3 0 15,-3-1-1-15,-1-1-2 0,-2 0 3 0,-3 4-4 16,-2-4 6-16,0 6-1 0,-3-3-1 15,0-4 0-15,0 2 0 0,-6-4-1 16,-2 3-2-16,-4 4 1 0,-2 2-2 16,2 4 0-16,-3 3-2 0,-2 3-1 15,1 1-4-15,-1 0-8 0,3 6-12 0,2 1-27 16,6 1-45-16,-2-2-19 0,7-1-22 16,1-5-53-16</inkml:trace>
  <inkml:trace contextRef="#ctx0" brushRef="#br0" timeOffset="657963.455">30840 14057 366 0,'0'0'71'15,"0"0"-10"-15,0 0-11 0,0 0-10 16,0 0-9-16,0 0-8 0,-29-82-7 15,26 79-4-15,2 0-6 0,1 3-4 16,-2 0-1-16,-3 0-1 0,-1 0 0 0,-5 0-1 16,-3 6 1-16,7 1-1 0,-3 3 1 15,1 2-1-15,5-3 1 0,-1 5-1 16,4-4-1-16,-1 1 1 16,2 1 0-16,0-1 0 0,0 0 0 0,3-4 1 15,2 2 0-15,4-6 0 0,0 2 1 16,5-5-1-16,4 0 2 0,0-3-2 15,6-6 1-15,-4-3-1 0,-3-4 1 16,-3 1 1-16,-2-2-1 0,-5 5 2 16,0-3-1-16,-4 6 1 0,-3-5 0 0,0-2-1 15,0 3 1-15,-9-2-3 0,1 5 0 16,-1 3 0-16,-7 2 0 16,0 3-4-16,-4 2 0 0,-6 6-3 0,4 6-6 15,2 4-21-15,3 5-39 0,5 2-85 16,5 2-132-16</inkml:trace>
  <inkml:trace contextRef="#ctx0" brushRef="#br0" timeOffset="658128.5553">30993 14236 506 0,'0'0'7'0,"0"0"-14"0,0 0-10 0,0 0-27 16,0 0-86-16,0 0-126 16</inkml:trace>
  <inkml:trace contextRef="#ctx0" brushRef="#br0" timeOffset="659375.9713">26304 15756 442 0,'0'0'50'0,"0"0"-11"0,0 0-11 16,0 0-8-16,0 0-4 0,0 0-3 15,0 0-4-15,0 0-1 0,0 0-4 16,0 0 1-16,-16-2-3 0,16 2-1 0,0 0 0 16,0-3 1-16,0 2-1 0,7-4 0 15,6-1 0-15,6 0-1 16,-2 0 1-16,2 1 0 0,0-2-1 16,-2 2-1-16,3-1 1 0,2-1-2 0,-2 1 0 15,2-1 1-15,1 2-4 0,-1-2-5 16,2 4-2-16,-1 0-6 15,2 2-7-15,-9-1-16 0,1 2-31 0,-4 0-38 16,-3 3-27-16,-1 0-47 0</inkml:trace>
  <inkml:trace contextRef="#ctx0" brushRef="#br0" timeOffset="659596.7259">26243 15877 310 0,'0'0'65'16,"0"0"-11"-16,0 0-10 0,0 0 0 16,0 0-5-16,0 0-6 0,0 0-10 15,0 0-10-15,0 0-3 0,23 12-5 0,7-12-2 16,1-3-1-16,2-1-2 0,2-4-2 16,0 2-1-16,-1 1-1 0,1 1-5 15,1 0-3-15,-1 3-18 0,1-2-39 16,-1 3-79-16,-1 0-136 0</inkml:trace>
  <inkml:trace contextRef="#ctx0" brushRef="#br0" timeOffset="663551.6548">27021 15652 235 0,'0'0'62'0,"0"0"-14"16,0 0-7-16,0 0-10 0,0 0-3 0,0 0-8 16,0 0-3-16,0 0-4 15,0 0-4-15,0 0-1 0,-22-80-4 0,29 70 2 16,1-2-3-16,2 2 0 16,1 3-2-16,-2 2 0 0,5-3 0 0,-5 6-1 15,-4 0 1-15,3 1-2 0,-1 1 1 16,4 0-1-16,2 0-1 0,-3 3 2 15,0 4 0-15,-1 5-2 0,-5 2 2 16,3 0 2-16,-4 3-2 0,-3 1 1 16,0 2 1-16,-3 8-1 0,-7-1 0 0,-3-1 1 15,-3 0 0-15,-3 1-2 0,-2-4 2 16,-2 1 2-16,1-1-4 16,1-3 5-16,1-2-3 0,7-6 0 15,2 0 0-15,5-3-1 0,3-7-1 0,0 2 1 16,3-4 0-16,-1 0 1 0,1 4 2 15,0 0 0-15,0 4 0 0,10 0-1 16,6-6-1-16,5 0 0 0,3-2-3 16,0 0-1-16,4-3-3 0,-1-1-4 15,-1-3-6-15,1 3-11 0,-2-1-17 0,1-1-50 16,-1 1-32-16,-2-4-120 0</inkml:trace>
  <inkml:trace contextRef="#ctx0" brushRef="#br0" timeOffset="664099.5805">27261 15612 307 0,'0'0'57'15,"0"0"-11"-15,0 0-10 0,0 0-5 16,0 0-6-16,0 0-4 0,0 0-6 0,0 0-5 16,0 0-1-16,-6-47-5 0,5 45-1 15,1 2 0-15,0-1-2 0,0 1-1 16,0-2-1-16,0 2-2 16,0 0 4-16,0 0-1 0,0 0 0 0,0 0 0 15,3 0-1-15,3 3 0 0,-1 3 0 16,-1 2 0-16,1 1 1 0,-4 2 0 15,1-1 0-15,-2 2 0 0,0 8 0 16,0-8 0-16,0 6 0 0,-2-1 0 16,1-6 0-16,-4 5 0 0,0 0 1 0,2-6-1 15,-3 5 0-15,0-1 0 0,3-6 0 16,-3 5 0-16,0 2 3 0,1-7 4 16,-1 6-6-16,3-6 4 0,-1 2-5 15,0 1 1-15,2-7 0 0,-1 4-1 16,1-3 1-16,0-1-1 0,1 0 0 15,1-4 0-15,-2 0 1 0,2 0-1 16,0 2 1-16,0-1-1 0,0 0 0 16,0 4 2-16,2-1-2 0,6 0 1 15,-1 0-1-15,2 0 0 0,0-3 1 0,4-1 0 16,3 0 0-16,-3 0-1 0,4-1-2 16,0-4-2-16,0 0-2 0,4-6-6 15,-1 4-8-15,-1-2-12 0,0 0-24 16,1 0-31-16,1 2-24 0,0-2-43 15</inkml:trace>
  <inkml:trace contextRef="#ctx0" brushRef="#br0" timeOffset="664559.7284">27453 15597 363 0,'0'0'51'0,"0"0"-9"0,0 0-12 16,0 0-10-16,0 0-4 0,0 0-7 0,0 0-1 15,0 0-2-15,0 0-3 0,0 0 0 16,-11-37-1-16,14 34-2 0,4-2 1 15,0 4 0-15,3 1-1 0,0-1 1 16,2 1 0-16,-1 0-1 0,-2 0 0 16,3 4 0-16,-4 2 0 0,3 3 1 0,-7-1-1 15,4 5 3-15,-3 2-3 0,-4 0 2 16,-1 9-1-16,0-3 0 0,-4 0 2 16,-3-1-1-16,-5 1-1 15,0-1 1-15,-2-1-1 0,3-1 0 0,-1 2 4 16,1-2-4-16,3-7 5 0,2 3-5 15,2-6 0-15,2-4-1 0,0 0 0 16,2-4 1-16,0 0-1 0,0 5 2 16,0 0 0-16,7 1-1 0,5-1-1 15,3-3-1-15,6-2-5 0,0 0-3 0,4-2-8 16,-1-3-19-16,0-2-37 0,2-2-42 16,0 1-58-16</inkml:trace>
  <inkml:trace contextRef="#ctx0" brushRef="#br0" timeOffset="664789.7914">27771 15744 497 0,'0'0'56'0,"0"0"-15"0,0 0-16 16,0 0-8-16,0 0-8 0,0 0-6 0,0 0-6 16,0 0-5-16,0 0-7 0,0 0-12 15,-17-25-48-15,17 25-82 16,6 0-131-16</inkml:trace>
  <inkml:trace contextRef="#ctx0" brushRef="#br0" timeOffset="665203.8979">27958 15478 512 0,'0'0'49'0,"0"0"-16"0,0 0-13 15,0 0-7-15,0 0-5 0,0 0-5 16,0 0-1-16,0 0-3 0,0 0 0 16,-19-32 0-16,18 32 1 0,-4 9-2 15,1 8 3-15,-2 4-2 0,3 2 1 0,2-6 2 16,1 1-2-16,0 1-1 0,0 0 2 16,0-1-3-16,3-1 3 0,4-4-2 15,2-2 2-15,4 3-1 0,0-4 1 16,1-2-1-16,2-1 0 0,1-2 0 15,-4-2 0-15,1 2-1 0,1-3 1 0,-4 2-1 16,4 0 0-16,-3 2-2 16,-3-3 0-16,2 7-1 0,-6-5 1 15,-4 5 0-15,-1 2 1 0,0 4 1 16,-6-2 0-16,-7 1-2 0,0-3 0 0,-4 2-1 16,-1-3-10-16,-2-2-14 0,-1 0-33 15,-3-3-65-15,0 0-72 0</inkml:trace>
  <inkml:trace contextRef="#ctx0" brushRef="#br0" timeOffset="665385.9817">28027 15516 237 0,'0'0'42'0,"0"0"-16"15,0 0-12-15,0 0-10 0,0 0-7 16,0 0-12-16,0 0-18 0,0 0-18 16,0 0-31-16</inkml:trace>
  <inkml:trace contextRef="#ctx0" brushRef="#br0" timeOffset="666727.9667">28247 15628 171 0,'0'0'55'0,"0"0"-2"15,0 0-2-15,0 0-3 0,0 0-6 16,0 0-3-16,0 0-3 0,0 0-6 16,0 0-8-16,0 0-8 0,0-48-4 15,-1 46-7-15,1 2-1 0,0 0-2 16,-2-1 0-16,1 1 0 0,-2 0-1 0,0 3 1 16,0 7 0-16,0 7 0 0,0-6-1 15,2 7 0-15,-2-6 0 0,3 2 0 16,-1-1 1-16,1 1 0 0,-2-1 0 15,1 0-1-15,1-2 1 0,-2-7-1 16,2 2 1-16,0-6 0 0,-1 0 0 0,1 0 1 16,0 1 1-16,-2 1 1 0,2 0-1 15,-1-1 2-15,1-1 0 16,-1 2-1-16,1-2 0 0,-3 0 0 16,0-7 0-16,1-3 0 0,-1-8 1 0,3 6 0 15,0-6-2-15,0-2 1 0,0 8-2 16,0-8 1-16,0 6 0 0,0 1-1 15,0-1 0-15,0 2 1 0,0 0-1 16,0 7 0-16,2 0 0 0,-2 5-3 16,0-1 0-16,0 1-1 0,1 0 1 0,-1 0 1 15,6 0 1-15,1 6-1 0,5 6 1 16,1 5-2-16,-3-2 0 16,1 2 0-16,0-1-2 0,-1 1 1 15,1 0 0-15,0-2-1 0,-1 1-2 0,-2-6-1 16,0 0 1-16,-1 1-1 0,-1-4-2 15,1 1 1-15,-2-3-3 0,0-1 1 16,-2-2 0-16,1 1 1 0,1-3-1 16,1 0-1-16,3 0 3 0,5-5 4 15,-6 1 1-15,1-5 3 0,-3 1-2 0,-4-1 2 16,3-2 2-16,-4-1-1 0,1 0 1 16,-2-2 1-16,0-6 0 0,0 4 4 15,0-1 3-15,-5 0 0 0,1 1 2 16,0 1 1-16,-1-1-1 0,1 1 2 15,1 6 1-15,-1-2 0 0,1 1 2 0,2 5-1 16,-1 1 1-16,2 4-4 16,0-2-3-16,0 2-6 0,0 0-3 15,0 0-2-15,-1 0 0 0,-1 11 1 16,1 7 0-16,-2 6-1 0,3 5 1 0,-2 0-2 16,2 2 1-16,-1 0-3 0,-1 3 2 15,-1-4-3-15,0 3-3 0,0-5-3 16,0 1-20-16,0-3-33 0,0-4-87 15,1-6-140-15</inkml:trace>
  <inkml:trace contextRef="#ctx0" brushRef="#br0" timeOffset="667569.575">27074 16440 330 0,'0'0'46'0,"0"0"7"16,0 0-5-16,0 0-9 15,0 0-12-15,0 0-9 0,0 0-6 0,0 0-3 16,90-20 0-16,-58 12-5 0,3 0 0 15,1 1-3-15,4 3-1 0,-4-3 1 16,2 2-1-16,-3-1-1 0,-2 1 3 16,-1 0-4-16,-2 2 0 0,-1-1-1 15,-3 1-3-15,0 3-1 0,-3 0-1 0,-8 0-5 16,0 0-8-16,-6 0-14 0,-4 3-30 16,3 1-33-16,-2-1-20 0,-3 0-36 15</inkml:trace>
  <inkml:trace contextRef="#ctx0" brushRef="#br0" timeOffset="667803.8009">26975 16667 288 0,'0'0'79'0,"0"0"-9"15,0 0-19-15,0 0-11 0,0 0-9 16,0 0-3-16,0 0-5 0,0 0-2 15,0 0-6-15,0 0-3 0,-18 13-3 16,21-13-4-16,15 0-3 0,6 0-1 0,9-7 0 16,4-3-3-16,2-1-1 0,5 2-2 15,3-5-9-15,5 0-15 0,3 0-26 16,-5 1-58-16,2-3-51 16,-4 1-115-16</inkml:trace>
  <inkml:trace contextRef="#ctx0" brushRef="#br0" timeOffset="688040.2058">14132 14590 56 0,'0'0'18'0,"0"0"-7"16,0 0-5-16,0 0-5 0,0 0 1 15,0 0 3-15,0 0 3 0,0 0-2 16,0 0 5-16,-7 56-5 0,1-30 2 15,3-2-1-15,0-5 2 0,2-1-2 16,-1-6 0-16,1 0-1 0,-2 1-1 0,3-1-2 16,0-1-1-16,0 1 2 0,0 7-2 15,3-1 4-15,1 6 0 16,2 1-1-16,1 3 0 0,-1 4 2 16,0 3 1-16,0 5 4 0,0 0-2 0,-1 5 2 15,1 2-1-15,0 0-4 0,-2 2 1 16,1 1-4-16,-1 0-2 0,0 1 0 15,0 2-2-15,2 2 2 0,0 0-2 16,0-1 2-16,4 1-2 0,-3-2 1 16,2-2-2-16,0 2 3 0,2 2 2 0,-2 0-2 15,0 0 0-15,0 1-3 0,-1 1-1 16,-1-2-1-16,-1-2 1 16,1-3 0-16,-3-5 0 0,1-5-1 15,-2-2 2-15,1-3 3 0,-3 0-4 0,2-3 4 16,-1-2 1-16,-2-8-4 0,0-2 5 15,1-7-6-15,-1-2 1 0,0 0-2 16,0-6 1-16,2 1-3 0,-2-6 3 16,0 0-2-16,0 0 0 0,1 2-2 15,1-2-6-15,3 0-19 0,4-2-17 0,0-9-46 16</inkml:trace>
  <inkml:trace contextRef="#ctx0" brushRef="#br0" timeOffset="688685.0959">14222 15177 85 0,'0'0'23'0,"0"0"1"16,0 0-7-16,0 0-4 0,0 0-6 16,0 0-3-16,0 0-1 0,0 0 2 15,0 0-2-15,-15-7 3 0,14 7-2 0,1 0-2 16,-3 0 0-16,3 1 1 0,0 1 1 16,0 0 0-16,0-1 2 0,0 0 3 15,0 5 2-15,0 0 6 16,6 2-1-16,7-1 3 0,3-4-3 0,5-3 0 15,8 0-5-15,2-2-4 0,-1-6-2 16,2-2-5-16,1-2 1 0,-1-2-4 16,-2 0 1-16,1-1-3 0,-1 1 0 15,0 0 1-15,2-2-5 0,0-1-5 16,0 1-12-16,-2-1-20 0,-1 2-25 0,-6 0-56 16</inkml:trace>
  <inkml:trace contextRef="#ctx0" brushRef="#br0" timeOffset="691867.8812">14716 15668 57 0,'0'0'21'0,"0"0"5"15,0 0 5-15,0 0 5 0,0 0 2 0,0 0-2 16,0 0-2-16,0 0-6 0,0 0-5 16,0 0-5-16,3-9-7 0,-3 7-2 15,0 2 1-15,0-2-2 16,0 2-2-16,0 0-1 0,-1 0-4 0,-1 0-1 15,-2 0-1-15,-1 0 2 0,-3 8 0 0,2 1-1 16,2-1 1-16,-2 7-1 16,3-4 0-16,0 5 3 0,-1 1-1 15,4-2 1-15,-1 4 2 0,1-1-3 16,0-2-2-16,0 1 5 0,0-2-5 0,5 1 5 16,-2-6 0-16,4 4-3 0,-1-2 4 15,0-4-2-15,4 0-1 0,-3-2 1 16,1-2-1-16,0-1 1 0,2-3 0 15,-1 2 1-15,1-2-3 0,4-5 3 16,-2-5-1-16,4-2 0 0,-4 0 3 0,-2-3-4 16,0 1 8-16,-6 1-2 0,-1-2 5 15,0-4-1-15,-3 1-4 16,0-5 0-16,-3 4-3 0,-3-1-3 16,-2 3 2-16,-2 1-2 0,-2 2 1 0,2 3-2 15,0 4 0-15,2 0-2 0,-2 4-2 16,0-1-4-16,-1 4-5 0,-5 2-12 15,1 8-15-15,-5 7-40 0,5 3-34 16,3-1-72-16</inkml:trace>
  <inkml:trace contextRef="#ctx0" brushRef="#br0" timeOffset="692389.11">14508 15232 165 0,'0'0'53'0,"0"0"-9"15,0 0-9-15,0 0-13 0,0 0-10 16,0 0-6-16,0 0-2 0,0 0-2 16,0 0 3-16,0 0-1 0,-12 4 3 15,9 6-2-15,-1 8 1 0,4 2-4 16,0-2 0-16,0 5 0 0,3-9 0 0,0 1 0 16,1-6-2-16,1-2 1 0,1 2 1 15,-1-2-1-15,4 0 3 0,-2-2-2 16,0-1 0-16,-2-2 2 0,5-1-2 15,-6-1 2-15,9 0-1 0,-2 0 0 16,-2-1 2-16,2-4-1 0,-7-1 1 0,3-1 2 16,-1-3-4-16,-2 0 3 15,-4 1 1-15,2-2-1 0,-2-1 2 16,0-3-1-16,-6 0-1 0,-3 0 1 16,1 3 0-16,-3 4 2 0,4 1-3 0,-6-1 2 15,7 3-3-15,2 2 0 0,1 1 0 16,3 2-4-16,0-1-2 0,0 1-4 15,0 0-1-15,-4 0-5 0,0 1-2 16,-1 9-4-16,2 2-4 0,3-1-23 16,0 6-40-16,5-6-77 0</inkml:trace>
  <inkml:trace contextRef="#ctx0" brushRef="#br0" timeOffset="694066.9516">14456 15851 148 0,'0'0'41'0,"0"0"1"0,0 0-2 15,0 0-6-15,0 0-5 0,0 0 0 0,0 0-5 16,0 0 0-16,0 0 1 0,-57-71-2 16,55 68-1-16,2 3-2 0,-3-4-6 15,0 3-1-15,0-5-4 0,2 3-5 16,1 3-2-16,-2-1-1 0,2 1-2 15,0 0 3-15,0-1-2 0,0 1 2 16,0-2 2-16,0 2-2 0,0-3 1 16,2 1-1-16,1-2 1 0,6-1-3 15,-4 4 0-15,4-4 1 0,-1 2 0 16,2 0-1-16,-1 0 0 0,1 2 0 0,2-1 0 16,-8 1 0-16,6 1-1 0,-4 0 2 15,5 0-1-15,0 0-1 0,-4 5 2 16,6 5 0-16,-6 3-1 0,0-2 3 15,-2 4-1-15,-4 2 0 0,-1 2 4 16,0 8-5-16,0-3 2 0,-1-3-2 0,-4 0-2 16,1-7 2-16,1 2 0 15,2-5-1-15,-2 0 2 0,0 0-1 16,1-7-1-16,0 2 0 0,2-6 2 16,0 0-1-16,0 0 0 0,0 2 3 0,0-2-3 15,0 3 1-15,0-3 0 0,0 0 0 16,0 1 0-16,0-1-1 0,0 0 1 15,0 0-4-15,0-1 2 0,0-4-1 16,7-2 0-16,-3 0 0 0,2 1 0 16,0 1 1-16,0 0-1 0,2-2 2 0,-1 3-2 15,2 0 1-15,1-1 0 0,-1 0 0 16,-5 4 1-16,5-2-2 16,-3 3 0-16,-1-1 1 0,1 1-1 0,-6 0 0 15,3 0 0-15,0 0 0 0,0 5 2 16,-2 7-1-16,-1 6 1 0,-4 4-1 15,-6 3 0-15,-6 0 0 0,0 1-1 16,-3-2 2-16,1-1-2 0,0-3 1 16,1-2-1-16,5-6 1 0,-1-3 0 15,8-3 0-15,0-4 1 0,2 1-2 0,3-3-3 16,0 0-5-16,-1 0-17 0,-1-6-24 16,2-8-51-16,0-7-49 0,11-5-104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13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41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00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4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9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9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39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4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F947C-53DE-4112-889F-5C0BB693CE7A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9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ustomXml" Target="../ink/ink1.xm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jpeg"/><Relationship Id="rId4" Type="http://schemas.openxmlformats.org/officeDocument/2006/relationships/image" Target="../media/image11.png"/><Relationship Id="rId9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7.jpeg"/><Relationship Id="rId7" Type="http://schemas.openxmlformats.org/officeDocument/2006/relationships/customXml" Target="../ink/ink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0.jpeg"/><Relationship Id="rId7" Type="http://schemas.openxmlformats.org/officeDocument/2006/relationships/customXml" Target="../ink/ink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6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7.png"/><Relationship Id="rId7" Type="http://schemas.openxmlformats.org/officeDocument/2006/relationships/customXml" Target="../ink/ink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customXml" Target="../ink/ink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customXml" Target="../ink/ink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customXml" Target="../ink/ink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emf"/><Relationship Id="rId5" Type="http://schemas.openxmlformats.org/officeDocument/2006/relationships/customXml" Target="../ink/ink9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400078"/>
            <a:ext cx="11598441" cy="288036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981200" y="2359109"/>
            <a:ext cx="842889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Engineering Mechanics</a:t>
            </a:r>
          </a:p>
          <a:p>
            <a:pPr algn="ctr">
              <a:spcBef>
                <a:spcPct val="50000"/>
              </a:spcBef>
            </a:pP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Lecture </a:t>
            </a: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-6</a:t>
            </a:r>
            <a:endParaRPr lang="en-US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" y="3927280"/>
            <a:ext cx="5631472" cy="24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0" t="8623" r="19554" b="76170"/>
          <a:stretch>
            <a:fillRect/>
          </a:stretch>
        </p:blipFill>
        <p:spPr bwMode="auto">
          <a:xfrm>
            <a:off x="576634" y="1200006"/>
            <a:ext cx="5132323" cy="259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5854895" y="1216151"/>
            <a:ext cx="60708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/>
            <a:r>
              <a:rPr lang="en-US" altLang="en-US" b="0" dirty="0"/>
              <a:t>A 2100-lb tractor is used to lift 900 </a:t>
            </a:r>
            <a:r>
              <a:rPr lang="en-US" altLang="en-US" b="0" dirty="0" err="1"/>
              <a:t>lb</a:t>
            </a:r>
            <a:r>
              <a:rPr lang="en-US" altLang="en-US" b="0" dirty="0"/>
              <a:t> of gravel.  Determine the reaction at each of the two rear wheels and two front wheels</a:t>
            </a:r>
          </a:p>
        </p:txBody>
      </p:sp>
    </p:spTree>
    <p:extLst>
      <p:ext uri="{BB962C8B-B14F-4D97-AF65-F5344CB8AC3E}">
        <p14:creationId xmlns:p14="http://schemas.microsoft.com/office/powerpoint/2010/main" val="191148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1)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0" y="1299992"/>
            <a:ext cx="2868327" cy="289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01466" y="1129525"/>
            <a:ext cx="8624235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indent="-3460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A 500-N vertical force is applied to the end of a lever which is attached to a shaft at </a:t>
            </a:r>
            <a:r>
              <a:rPr lang="en-US" altLang="en-US" i="1" dirty="0"/>
              <a:t>O</a:t>
            </a:r>
            <a:r>
              <a:rPr lang="en-US" altLang="en-US" dirty="0" smtClean="0"/>
              <a:t>. Determine: 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 smtClean="0"/>
              <a:t>moment about </a:t>
            </a:r>
            <a:r>
              <a:rPr lang="en-US" altLang="en-US" i="1" dirty="0" smtClean="0"/>
              <a:t>O,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 smtClean="0"/>
              <a:t>horizontal </a:t>
            </a:r>
            <a:r>
              <a:rPr lang="en-US" altLang="en-US" dirty="0"/>
              <a:t>force at </a:t>
            </a:r>
            <a:r>
              <a:rPr lang="en-US" altLang="en-US" i="1" dirty="0"/>
              <a:t>A </a:t>
            </a:r>
            <a:r>
              <a:rPr lang="en-US" altLang="en-US" dirty="0"/>
              <a:t>which creates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smallest force at A which produces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location for a 1200-N vertical force to produce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whether any of the forces from b, c, and d is equivalent to the original force.</a:t>
            </a:r>
            <a:endParaRPr lang="en-US" altLang="en-US" i="1" dirty="0"/>
          </a:p>
        </p:txBody>
      </p:sp>
    </p:spTree>
    <p:extLst>
      <p:ext uri="{BB962C8B-B14F-4D97-AF65-F5344CB8AC3E}">
        <p14:creationId xmlns:p14="http://schemas.microsoft.com/office/powerpoint/2010/main" val="7471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1)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0" y="1077254"/>
            <a:ext cx="2868327" cy="289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2)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Box 1030"/>
          <p:cNvSpPr txBox="1">
            <a:spLocks noChangeArrowheads="1"/>
          </p:cNvSpPr>
          <p:nvPr/>
        </p:nvSpPr>
        <p:spPr bwMode="auto">
          <a:xfrm>
            <a:off x="4446873" y="1216152"/>
            <a:ext cx="74403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The rectangular plate is supported by the brackets at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and by a wire </a:t>
            </a:r>
            <a:r>
              <a:rPr lang="en-US" altLang="en-US" i="1" dirty="0"/>
              <a:t>CD</a:t>
            </a:r>
            <a:r>
              <a:rPr lang="en-US" altLang="en-US" dirty="0"/>
              <a:t>.  Knowing that the tension in the wire is 200 N, determine the moment about </a:t>
            </a:r>
            <a:r>
              <a:rPr lang="en-US" altLang="en-US" i="1" dirty="0"/>
              <a:t>A</a:t>
            </a:r>
            <a:r>
              <a:rPr lang="en-US" altLang="en-US" dirty="0"/>
              <a:t> of the force exerted by the wire at </a:t>
            </a:r>
            <a:r>
              <a:rPr lang="en-US" altLang="en-US" i="1" dirty="0"/>
              <a:t>C</a:t>
            </a:r>
            <a:r>
              <a:rPr lang="en-US" altLang="en-US" dirty="0"/>
              <a:t>.</a:t>
            </a:r>
          </a:p>
        </p:txBody>
      </p:sp>
      <p:pic>
        <p:nvPicPr>
          <p:cNvPr id="7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6" y="1101983"/>
            <a:ext cx="3907856" cy="286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9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6" y="1101983"/>
            <a:ext cx="3907856" cy="286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1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7" y="1096328"/>
            <a:ext cx="3536164" cy="268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48490" y="1124252"/>
            <a:ext cx="777721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dirty="0"/>
              <a:t>Before the trunk of a large tree is felled, cables </a:t>
            </a:r>
            <a:r>
              <a:rPr lang="en-US" altLang="en-US" i="1" dirty="0"/>
              <a:t>AB </a:t>
            </a:r>
            <a:r>
              <a:rPr lang="en-US" altLang="en-US" dirty="0"/>
              <a:t>and </a:t>
            </a:r>
            <a:r>
              <a:rPr lang="en-US" altLang="en-US" i="1" dirty="0"/>
              <a:t>BC </a:t>
            </a:r>
            <a:r>
              <a:rPr lang="en-US" altLang="en-US" dirty="0"/>
              <a:t>are attached as shown. Tensions in cables </a:t>
            </a:r>
            <a:r>
              <a:rPr lang="en-US" altLang="en-US" i="1" dirty="0"/>
              <a:t>AB </a:t>
            </a:r>
            <a:r>
              <a:rPr lang="en-US" altLang="en-US" dirty="0"/>
              <a:t>and </a:t>
            </a:r>
            <a:r>
              <a:rPr lang="en-US" altLang="en-US" i="1" dirty="0"/>
              <a:t>BC </a:t>
            </a:r>
            <a:r>
              <a:rPr lang="en-US" altLang="en-US" dirty="0"/>
              <a:t>are 555N and 660N, respectively.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dirty="0"/>
              <a:t>Determine the moment about </a:t>
            </a:r>
            <a:r>
              <a:rPr lang="en-US" altLang="en-US" i="1" dirty="0"/>
              <a:t>O </a:t>
            </a:r>
            <a:r>
              <a:rPr lang="en-US" altLang="en-US" dirty="0"/>
              <a:t>of the resultant force exerted on the tree by the cables at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19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7" y="1096328"/>
            <a:ext cx="3536164" cy="268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4)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"/>
          <a:stretch>
            <a:fillRect/>
          </a:stretch>
        </p:blipFill>
        <p:spPr bwMode="auto">
          <a:xfrm>
            <a:off x="483336" y="1087788"/>
            <a:ext cx="4569928" cy="41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53264" y="1104957"/>
            <a:ext cx="68724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Determine the components of the single couple equivalent to the couples shown.</a:t>
            </a:r>
          </a:p>
        </p:txBody>
      </p:sp>
    </p:spTree>
    <p:extLst>
      <p:ext uri="{BB962C8B-B14F-4D97-AF65-F5344CB8AC3E}">
        <p14:creationId xmlns:p14="http://schemas.microsoft.com/office/powerpoint/2010/main" val="17356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4)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"/>
          <a:stretch>
            <a:fillRect/>
          </a:stretch>
        </p:blipFill>
        <p:spPr bwMode="auto">
          <a:xfrm>
            <a:off x="483336" y="1087788"/>
            <a:ext cx="3338387" cy="306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9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5)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5" y="1104957"/>
            <a:ext cx="5190998" cy="17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26480" y="1216152"/>
            <a:ext cx="56985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beam, reduce the system of forces shown to (a) an equivalent force-couple system at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(b) an equivalent force couple system at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(c) a single force or resultant.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27261" y="2865968"/>
            <a:ext cx="1160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smtClean="0"/>
              <a:t>Note</a:t>
            </a:r>
            <a:r>
              <a:rPr lang="en-US" altLang="en-US" dirty="0"/>
              <a:t>:  Since the support reactions are not included, the given system will not maintain the beam in equilibrium.</a:t>
            </a:r>
          </a:p>
        </p:txBody>
      </p:sp>
    </p:spTree>
    <p:extLst>
      <p:ext uri="{BB962C8B-B14F-4D97-AF65-F5344CB8AC3E}">
        <p14:creationId xmlns:p14="http://schemas.microsoft.com/office/powerpoint/2010/main" val="9636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Cross Product (Vector Product)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480646" y="1094356"/>
                <a:ext cx="7010400" cy="2342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Vector product of two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dirty="0" smtClean="0"/>
                  <a:t> is a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en-US" dirty="0" smtClean="0"/>
                  <a:t> 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having 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Arial" pitchFamily="34" charset="0"/>
                  <a:buChar char="•"/>
                </a:pPr>
                <a:r>
                  <a:rPr lang="en-US" altLang="en-US" dirty="0" smtClean="0"/>
                  <a:t>Magnitude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𝑃𝑄</m:t>
                    </m:r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en-US" dirty="0"/>
                  <a:t> is the angle between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endParaRPr lang="en-US" altLang="en-US" dirty="0" smtClean="0"/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Arial" pitchFamily="34" charset="0"/>
                  <a:buChar char="•"/>
                </a:pPr>
                <a:r>
                  <a:rPr lang="en-US" altLang="en-US" dirty="0" smtClean="0"/>
                  <a:t>The line of action of </a:t>
                </a:r>
                <a:r>
                  <a:rPr lang="en-US" altLang="en-US" dirty="0"/>
                  <a:t>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en-US" i="1" dirty="0" smtClean="0"/>
                  <a:t> </a:t>
                </a:r>
                <a:r>
                  <a:rPr lang="en-US" altLang="en-US" dirty="0" smtClean="0"/>
                  <a:t>is perpendicular to the plane containing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i="1" dirty="0" smtClean="0"/>
                  <a:t>.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Arial" pitchFamily="34" charset="0"/>
                  <a:buChar char="•"/>
                </a:pPr>
                <a:r>
                  <a:rPr lang="en-US" altLang="en-US" dirty="0" smtClean="0"/>
                  <a:t>The direction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en-US" i="1" dirty="0"/>
                  <a:t> </a:t>
                </a:r>
                <a:r>
                  <a:rPr lang="en-US" altLang="en-US" i="1" dirty="0" smtClean="0"/>
                  <a:t> 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can be obtained by right hand rule.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646" y="1094356"/>
                <a:ext cx="7010400" cy="2342885"/>
              </a:xfrm>
              <a:prstGeom prst="rect">
                <a:avLst/>
              </a:prstGeom>
              <a:blipFill rotWithShape="1">
                <a:blip r:embed="rId3"/>
                <a:stretch>
                  <a:fillRect l="-957" r="-870" b="-39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738" y="1129526"/>
            <a:ext cx="4038112" cy="221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612286" y="3381005"/>
                <a:ext cx="11247804" cy="957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Vector product are neither commutative </a:t>
                </a:r>
                <a:r>
                  <a:rPr lang="en-US" altLang="en-US" dirty="0"/>
                  <a:t>nor associative </a:t>
                </a:r>
                <a:r>
                  <a:rPr lang="en-US" altLang="en-US" dirty="0" smtClean="0"/>
                  <a:t>but </a:t>
                </a:r>
                <a:r>
                  <a:rPr lang="en-US" altLang="en-US" dirty="0"/>
                  <a:t>are </a:t>
                </a:r>
                <a:r>
                  <a:rPr lang="en-US" altLang="en-US" dirty="0" smtClean="0"/>
                  <a:t>distributive.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/>
                      </a:rPr>
                      <m:t>=</m:t>
                    </m:r>
                    <m:r>
                      <a:rPr lang="en-US" altLang="en-US" b="0" i="1" smtClean="0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US" altLang="en-US" i="1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en-US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US" altLang="en-US" i="1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US" altLang="en-US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𝑅</m:t>
                        </m:r>
                      </m:e>
                    </m:acc>
                    <m:r>
                      <a:rPr lang="en-US" altLang="en-US" b="0" i="1" smtClean="0">
                        <a:latin typeface="Cambria Math"/>
                        <a:ea typeface="Cambria Math"/>
                      </a:rPr>
                      <m:t>≠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altLang="en-US" i="1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US" altLang="en-US" i="1">
                            <a:latin typeface="Cambria Math"/>
                            <a:ea typeface="Cambria Math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US" altLang="en-US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alt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endParaRPr lang="en-US" altLang="en-US" dirty="0" smtClean="0"/>
              </a:p>
            </p:txBody>
          </p:sp>
        </mc:Choice>
        <mc:Fallback xmlns="">
          <p:sp>
            <p:nvSpPr>
              <p:cNvPr id="11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286" y="3381005"/>
                <a:ext cx="11247804" cy="957763"/>
              </a:xfrm>
              <a:prstGeom prst="rect">
                <a:avLst/>
              </a:prstGeom>
              <a:blipFill rotWithShape="1">
                <a:blip r:embed="rId5"/>
                <a:stretch>
                  <a:fillRect l="-542" t="-3185" b="-82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8611" y="4454269"/>
                <a:ext cx="3611697" cy="18593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Vector Product of unit vector :</a:t>
                </a: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0,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=−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=−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0,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=−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=0</m:t>
                    </m:r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11" y="4454269"/>
                <a:ext cx="3611697" cy="1859355"/>
              </a:xfrm>
              <a:prstGeom prst="rect">
                <a:avLst/>
              </a:prstGeom>
              <a:blipFill rotWithShape="1">
                <a:blip r:embed="rId6"/>
                <a:stretch>
                  <a:fillRect l="-1858" t="-1639" r="-2365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/>
          <p:cNvSpPr>
            <a:spLocks noChangeAspect="1"/>
          </p:cNvSpPr>
          <p:nvPr/>
        </p:nvSpPr>
        <p:spPr>
          <a:xfrm>
            <a:off x="4473891" y="4709058"/>
            <a:ext cx="1371600" cy="1371600"/>
          </a:xfrm>
          <a:prstGeom prst="arc">
            <a:avLst>
              <a:gd name="adj1" fmla="val 17077252"/>
              <a:gd name="adj2" fmla="val 1099247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c 11"/>
          <p:cNvSpPr>
            <a:spLocks noChangeAspect="1"/>
          </p:cNvSpPr>
          <p:nvPr/>
        </p:nvSpPr>
        <p:spPr>
          <a:xfrm>
            <a:off x="4473891" y="4709058"/>
            <a:ext cx="1371600" cy="1371600"/>
          </a:xfrm>
          <a:prstGeom prst="arc">
            <a:avLst>
              <a:gd name="adj1" fmla="val 2505614"/>
              <a:gd name="adj2" fmla="val 9324953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c 12"/>
          <p:cNvSpPr>
            <a:spLocks noChangeAspect="1"/>
          </p:cNvSpPr>
          <p:nvPr/>
        </p:nvSpPr>
        <p:spPr>
          <a:xfrm>
            <a:off x="4473891" y="4709058"/>
            <a:ext cx="1371600" cy="1371600"/>
          </a:xfrm>
          <a:prstGeom prst="arc">
            <a:avLst>
              <a:gd name="adj1" fmla="val 10825546"/>
              <a:gd name="adj2" fmla="val 15144195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966753" y="4524392"/>
                <a:ext cx="3186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753" y="4524392"/>
                <a:ext cx="318612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06702" y="5506919"/>
                <a:ext cx="324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𝑗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02" y="5506919"/>
                <a:ext cx="324896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311443" y="5394858"/>
                <a:ext cx="370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443" y="5394858"/>
                <a:ext cx="37093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953479" y="4262028"/>
                <a:ext cx="5972223" cy="23190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sz="2000" dirty="0" smtClean="0">
                    <a:latin typeface="Times New Roman" pitchFamily="18" charset="0"/>
                    <a:cs typeface="Times New Roman" pitchFamily="18" charset="0"/>
                  </a:rPr>
                  <a:t>Vector Product in term of rectangular coordinates: </a:t>
                </a:r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𝑃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en-US" sz="2000" dirty="0"/>
                        <m:t> </m:t>
                      </m:r>
                      <m:r>
                        <a:rPr lang="en-US" altLang="en-US" sz="2000" i="1"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𝑄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en-US" sz="2000" dirty="0"/>
                        <m:t> </m:t>
                      </m:r>
                      <m:r>
                        <a:rPr lang="en-US" altLang="en-US" sz="200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en-US" sz="2000" i="1" smtClean="0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en-US" sz="2000" i="1" dirty="0" smtClean="0">
                  <a:latin typeface="Cambria Math"/>
                  <a:ea typeface="Cambria Math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IN" sz="2000" dirty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endParaRPr lang="en-US" altLang="en-US" sz="2000" i="1" dirty="0" smtClean="0">
                  <a:latin typeface="Cambria Math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000" i="1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i="1">
                                        <a:latin typeface="Cambria Math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en-US" sz="20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en-US" altLang="en-US" sz="20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79" y="4262028"/>
                <a:ext cx="5972223" cy="2319096"/>
              </a:xfrm>
              <a:prstGeom prst="rect">
                <a:avLst/>
              </a:prstGeom>
              <a:blipFill rotWithShape="1">
                <a:blip r:embed="rId10"/>
                <a:stretch>
                  <a:fillRect l="-1124" t="-1312" r="-35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941040" y="3883320"/>
              <a:ext cx="10978920" cy="26982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6000" y="3876480"/>
                <a:ext cx="10995480" cy="27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4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5)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5" y="1104957"/>
            <a:ext cx="5190998" cy="17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1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6)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7" y="1109629"/>
            <a:ext cx="3704761" cy="293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54187" y="1216152"/>
            <a:ext cx="7621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Three cables are attached to the bracket as shown.  Replace the forces with an equivalent force-couple system at </a:t>
            </a:r>
            <a:r>
              <a:rPr lang="en-US" altLang="en-US" i="1" dirty="0"/>
              <a:t>A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382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6)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7" y="1109629"/>
            <a:ext cx="3704761" cy="293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0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5" y="1105158"/>
            <a:ext cx="442912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69875" y="4284111"/>
            <a:ext cx="52927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A sign of uniform density weighs 270 </a:t>
            </a:r>
            <a:r>
              <a:rPr lang="en-US" altLang="en-US" sz="2000" b="0" dirty="0" err="1"/>
              <a:t>lb</a:t>
            </a:r>
            <a:r>
              <a:rPr lang="en-US" altLang="en-US" sz="2000" b="0" dirty="0"/>
              <a:t> and is supported by a ball-and-socket joint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 and by two cables.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Determine the tension in each cable and the reaction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2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Acknowledgement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80646" y="1143000"/>
            <a:ext cx="11445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NPTEL lectures on Engineering Mechanics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en.wikipedia.org/wiki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britannica.com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Beer &amp; Johnston, Vector Mechanics for Engineers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err="1" smtClean="0"/>
              <a:t>Meriam</a:t>
            </a:r>
            <a:r>
              <a:rPr lang="en-IN" sz="3200" dirty="0" smtClean="0"/>
              <a:t> &amp; </a:t>
            </a:r>
            <a:r>
              <a:rPr lang="en-IN" sz="3200" dirty="0" err="1" smtClean="0"/>
              <a:t>Kraige</a:t>
            </a:r>
            <a:r>
              <a:rPr lang="en-IN" sz="32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Problems taken from internet sources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49900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Acknowledgement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80646" y="1143000"/>
            <a:ext cx="11445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NPTEL lectures on Engineering Mechanics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en.wikipedia.org/wiki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Beer &amp; Johnston, Vector Mechanics for Engineers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err="1" smtClean="0"/>
              <a:t>Meriam</a:t>
            </a:r>
            <a:r>
              <a:rPr lang="en-IN" sz="3600" dirty="0" smtClean="0"/>
              <a:t> &amp; </a:t>
            </a:r>
            <a:r>
              <a:rPr lang="en-IN" sz="3600" dirty="0" err="1" smtClean="0"/>
              <a:t>Kraige</a:t>
            </a:r>
            <a:r>
              <a:rPr lang="en-IN" sz="36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Timoshenko </a:t>
            </a:r>
            <a:r>
              <a:rPr lang="en-IN" sz="3600" dirty="0"/>
              <a:t>&amp; </a:t>
            </a:r>
            <a:r>
              <a:rPr lang="en-IN" sz="3600" dirty="0" smtClean="0"/>
              <a:t>Young, </a:t>
            </a:r>
            <a:r>
              <a:rPr lang="en-IN" sz="3600" dirty="0"/>
              <a:t>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/>
              <a:t>Problems taken from internet sources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55777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Dot Product (Scalar Product)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480646" y="1261324"/>
                <a:ext cx="7010400" cy="960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Scalar product of two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dirty="0" smtClean="0"/>
                  <a:t> is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Arial" pitchFamily="34" charset="0"/>
                  <a:buChar char="•"/>
                </a:pPr>
                <a:r>
                  <a:rPr lang="en-US" altLang="en-US" dirty="0" smtClean="0"/>
                  <a:t>Magnitude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/>
                      </a:rPr>
                      <m:t>𝑃𝑄</m:t>
                    </m:r>
                    <m:r>
                      <a:rPr lang="en-US" altLang="en-US" b="0" i="1" smtClean="0">
                        <a:latin typeface="Cambria Math"/>
                      </a:rPr>
                      <m:t> 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alt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/>
                        <a:ea typeface="Cambria Math"/>
                      </a:rPr>
                      <m:t>∀</m:t>
                    </m:r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altLang="en-US" dirty="0"/>
                  <a:t> is the angle between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dirty="0" smtClean="0"/>
                  <a:t> </a:t>
                </a:r>
              </a:p>
            </p:txBody>
          </p:sp>
        </mc:Choice>
        <mc:Fallback xmlns="">
          <p:sp>
            <p:nvSpPr>
              <p:cNvPr id="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646" y="1261324"/>
                <a:ext cx="7010400" cy="960199"/>
              </a:xfrm>
              <a:prstGeom prst="rect">
                <a:avLst/>
              </a:prstGeom>
              <a:blipFill rotWithShape="0">
                <a:blip r:embed="rId3"/>
                <a:stretch>
                  <a:fillRect l="-957" b="-10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480646" y="2539730"/>
                <a:ext cx="7612751" cy="9577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Vector product </a:t>
                </a:r>
                <a:r>
                  <a:rPr lang="en-US" altLang="en-US" dirty="0"/>
                  <a:t>are commutative, distributive nor </a:t>
                </a:r>
                <a:r>
                  <a:rPr lang="en-US" altLang="en-US" dirty="0" smtClean="0"/>
                  <a:t>associative.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b="0" i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en-US" dirty="0" smtClean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𝑃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b="0" i="1" smtClean="0">
                                <a:latin typeface="Cambria Math"/>
                              </a:rPr>
                              <m:t>𝑄</m:t>
                            </m:r>
                          </m:e>
                        </m:acc>
                      </m:e>
                    </m:d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𝑅</m:t>
                        </m:r>
                      </m:e>
                    </m:acc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altLang="en-US" dirty="0" smtClean="0"/>
                  <a:t> undefined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en-US" dirty="0"/>
                          <m:t> </m:t>
                        </m:r>
                        <m:r>
                          <a:rPr lang="en-US" altLang="en-US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i="1">
                                <a:latin typeface="Cambria Math"/>
                              </a:rPr>
                              <m:t>𝑅</m:t>
                            </m:r>
                          </m:e>
                        </m:acc>
                      </m:e>
                    </m:d>
                    <m:r>
                      <a:rPr lang="en-US" alt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𝑄</m:t>
                        </m:r>
                      </m:e>
                    </m:acc>
                    <m:r>
                      <a:rPr lang="en-US" altLang="en-US" b="0" i="1" smtClean="0"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IN" alt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⃗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endParaRPr lang="en-US" altLang="en-US" dirty="0" smtClean="0"/>
              </a:p>
            </p:txBody>
          </p:sp>
        </mc:Choice>
        <mc:Fallback xmlns="">
          <p:sp>
            <p:nvSpPr>
              <p:cNvPr id="11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0646" y="2539730"/>
                <a:ext cx="7612751" cy="957763"/>
              </a:xfrm>
              <a:prstGeom prst="rect">
                <a:avLst/>
              </a:prstGeom>
              <a:blipFill rotWithShape="0">
                <a:blip r:embed="rId4"/>
                <a:stretch>
                  <a:fillRect l="-881" t="-3822" b="-82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319" y="1246672"/>
            <a:ext cx="3195551" cy="301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93828" y="3766567"/>
                <a:ext cx="3611697" cy="1889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sz="2000" dirty="0" smtClean="0">
                    <a:latin typeface="Times New Roman" pitchFamily="18" charset="0"/>
                    <a:cs typeface="Times New Roman" pitchFamily="18" charset="0"/>
                  </a:rPr>
                  <a:t>Scalar </a:t>
                </a:r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Product of unit vector :</a:t>
                </a: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1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 smtClean="0">
                        <a:latin typeface="Cambria Math"/>
                      </a:rPr>
                      <m:t>=</m:t>
                    </m:r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000" dirty="0" smtClean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 i="1" smtClean="0">
                        <a:latin typeface="Cambria Math"/>
                      </a:rPr>
                      <m:t>=</m:t>
                    </m:r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sz="20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US" altLang="en-US" sz="2000" i="1">
                        <a:latin typeface="Cambria Math"/>
                      </a:rPr>
                      <m:t>=</m:t>
                    </m:r>
                    <m:r>
                      <a:rPr lang="en-IN" alt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28" y="3766567"/>
                <a:ext cx="3611697" cy="1889941"/>
              </a:xfrm>
              <a:prstGeom prst="rect">
                <a:avLst/>
              </a:prstGeom>
              <a:blipFill rotWithShape="0">
                <a:blip r:embed="rId6"/>
                <a:stretch>
                  <a:fillRect l="-1689" t="-1935" b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808615" y="4391153"/>
                <a:ext cx="5972223" cy="1309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sz="2000" dirty="0" smtClean="0">
                    <a:latin typeface="Times New Roman" pitchFamily="18" charset="0"/>
                    <a:cs typeface="Times New Roman" pitchFamily="18" charset="0"/>
                  </a:rPr>
                  <a:t>Vector Product in term of rectangular coordinates: </a:t>
                </a:r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𝑃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en-US" sz="2000" dirty="0"/>
                        <m:t> </m:t>
                      </m:r>
                      <m:r>
                        <a:rPr lang="en-IN" alt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acc>
                        <m:accPr>
                          <m:chr m:val="⃗"/>
                          <m:ctrlPr>
                            <a:rPr lang="en-US" alt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latin typeface="Cambria Math"/>
                            </a:rPr>
                            <m:t>𝑄</m:t>
                          </m:r>
                        </m:e>
                      </m:acc>
                      <m:r>
                        <m:rPr>
                          <m:nor/>
                        </m:rPr>
                        <a:rPr lang="en-US" altLang="en-US" sz="2000" dirty="0"/>
                        <m:t> </m:t>
                      </m:r>
                      <m:r>
                        <a:rPr lang="en-US" altLang="en-US" sz="200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IN" altLang="en-US" sz="2000" b="0" i="1" smtClean="0"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  <m:d>
                        <m:dPr>
                          <m:ctrlPr>
                            <a:rPr lang="en-US" altLang="en-US" sz="20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0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0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en-US" sz="20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000" i="1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en-US" sz="2000" i="1" dirty="0" smtClean="0">
                  <a:latin typeface="Cambria Math"/>
                  <a:ea typeface="Cambria Math"/>
                </a:endParaRPr>
              </a:p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00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IN" sz="2000" dirty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𝑄</m:t>
                            </m:r>
                          </m:e>
                          <m:sub>
                            <m:r>
                              <a:rPr lang="en-IN" alt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endParaRPr lang="en-US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5" y="4391153"/>
                <a:ext cx="5972223" cy="1309654"/>
              </a:xfrm>
              <a:prstGeom prst="rect">
                <a:avLst/>
              </a:prstGeom>
              <a:blipFill rotWithShape="0">
                <a:blip r:embed="rId7"/>
                <a:stretch>
                  <a:fillRect l="-1122" t="-2326" b="-5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530440" y="4314240"/>
              <a:ext cx="7120440" cy="1694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9640" y="4307040"/>
                <a:ext cx="7134120" cy="17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2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Moment in 2-Dimension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3" y="1216152"/>
            <a:ext cx="3488784" cy="239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28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4" y="3686474"/>
            <a:ext cx="3488784" cy="241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40215" y="1377461"/>
                <a:ext cx="5208349" cy="1313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altLang="en-US" sz="2400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lang="en-US" altLang="en-US" sz="2400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IN" sz="2400" dirty="0" smtClean="0"/>
              </a:p>
              <a:p>
                <a:endParaRPr lang="en-I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/>
                            </a:rPr>
                            <m:t>𝑜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𝑘</m:t>
                          </m:r>
                        </m:e>
                      </m:acc>
                      <m:r>
                        <a:rPr lang="en-US" alt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5" y="1377461"/>
                <a:ext cx="5208349" cy="131330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40215" y="3704059"/>
                <a:ext cx="5807231" cy="2107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US" altLang="en-US" sz="2400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</m:e>
                    </m:d>
                    <m:r>
                      <a:rPr lang="en-US" altLang="en-US" sz="2400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</m:e>
                    </m:d>
                  </m:oMath>
                </a14:m>
                <a:endParaRPr lang="en-IN" sz="2400" dirty="0" smtClean="0"/>
              </a:p>
              <a:p>
                <a:endParaRPr lang="en-I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en-US" sz="2400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IN" sz="2400" dirty="0" smtClean="0"/>
              </a:p>
              <a:p>
                <a:endParaRPr lang="en-I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𝑘</m:t>
                          </m:r>
                        </m:e>
                      </m:acc>
                      <m:r>
                        <a:rPr lang="en-US" alt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215" y="3704059"/>
                <a:ext cx="5807231" cy="21075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997200" y="1940400"/>
              <a:ext cx="11051280" cy="4110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6040" y="1930320"/>
                <a:ext cx="11070360" cy="41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16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Moment in 3-Dimension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3" y="1091281"/>
            <a:ext cx="3536616" cy="24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31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3" y="3639694"/>
            <a:ext cx="3536616" cy="2472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12677" y="1245459"/>
                <a:ext cx="6981398" cy="1339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𝑟</m:t>
                        </m:r>
                      </m:e>
                    </m:acc>
                    <m:r>
                      <a:rPr lang="en-US" altLang="en-US" sz="2400" i="1" smtClean="0">
                        <a:latin typeface="Cambria Math"/>
                        <a:ea typeface="Cambria Math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  <m:r>
                          <a:rPr lang="en-US" altLang="en-US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altLang="en-US" sz="2400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</m:e>
                        </m:acc>
                        <m:r>
                          <a:rPr lang="en-US" altLang="en-US" sz="2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𝑗</m:t>
                            </m:r>
                          </m:e>
                        </m:acc>
                        <m:r>
                          <a:rPr lang="en-US" altLang="en-US" sz="2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𝑘</m:t>
                            </m:r>
                          </m:e>
                        </m:acc>
                      </m:e>
                    </m:d>
                  </m:oMath>
                </a14:m>
                <a:endParaRPr lang="en-IN" sz="2400" dirty="0" smtClean="0"/>
              </a:p>
              <a:p>
                <a:endParaRPr lang="en-IN" sz="24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𝑀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altLang="en-US" sz="24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𝑦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  <m:r>
                          <a:rPr lang="en-US" altLang="en-US" sz="24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𝑧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sz="2400" b="0" i="0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𝑧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IN" sz="2400" dirty="0" smtClean="0"/>
                  <a:t>+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𝑦𝐹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d>
                    <m:acc>
                      <m:accPr>
                        <m:chr m:val="̂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sz="2400" i="1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677" y="1245459"/>
                <a:ext cx="6981398" cy="1339597"/>
              </a:xfrm>
              <a:prstGeom prst="rect">
                <a:avLst/>
              </a:prstGeom>
              <a:blipFill rotWithShape="1">
                <a:blip r:embed="rId5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13669" y="2956372"/>
                <a:ext cx="8178331" cy="3030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en-US" sz="2400" i="1" smtClean="0">
                          <a:latin typeface="Cambria Math"/>
                          <a:ea typeface="Cambria Math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𝐹</m:t>
                          </m:r>
                        </m:e>
                      </m:acc>
                      <m:r>
                        <a:rPr lang="en-US" alt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altLang="en-US" sz="2400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400" b="0" i="1" smtClean="0">
                              <a:latin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en-US" sz="2400" i="1"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altLang="en-US" sz="2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IN" sz="2400" dirty="0" smtClean="0"/>
              </a:p>
              <a:p>
                <a:endParaRPr lang="en-I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b="0" i="1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𝑖</m:t>
                          </m:r>
                        </m:e>
                      </m:acc>
                      <m:r>
                        <a:rPr lang="en-US" altLang="en-US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b="0" i="1" smtClean="0">
                              <a:latin typeface="Cambria Math"/>
                            </a:rPr>
                            <m:t>𝑗</m:t>
                          </m:r>
                        </m:e>
                      </m:acc>
                      <m:r>
                        <a:rPr lang="en-US" altLang="en-US" sz="2400" b="0" i="1" smtClean="0">
                          <a:latin typeface="Cambria Math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en-US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𝐴</m:t>
                                      </m:r>
                                    </m:sub>
                                  </m:s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en-US" sz="2400" i="1"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en-US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sz="2400" i="1">
                              <a:latin typeface="Cambria Math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669" y="2956372"/>
                <a:ext cx="8178331" cy="3030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775520" y="3871080"/>
              <a:ext cx="10152360" cy="2420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4720" y="3858480"/>
                <a:ext cx="10171080" cy="24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69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20000">
            <a:off x="432323" y="3093004"/>
            <a:ext cx="4209183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1" y="1160169"/>
            <a:ext cx="11204428" cy="1433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08040" y="3871440"/>
              <a:ext cx="2306520" cy="124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98680" y="3866760"/>
                <a:ext cx="2325960" cy="12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83920" y="2795400"/>
              <a:ext cx="11474640" cy="356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9600" y="2785320"/>
                <a:ext cx="11486880" cy="35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6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" y="1216152"/>
            <a:ext cx="11435147" cy="167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" y="2909566"/>
            <a:ext cx="4151151" cy="345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389880" y="3402000"/>
              <a:ext cx="11594880" cy="3007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9440" y="3390120"/>
                <a:ext cx="11614680" cy="30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333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5" y="1104183"/>
            <a:ext cx="10605295" cy="227632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/>
          <a:stretch/>
        </p:blipFill>
        <p:spPr bwMode="auto">
          <a:xfrm>
            <a:off x="710405" y="3429198"/>
            <a:ext cx="2253148" cy="317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10560" y="3544920"/>
              <a:ext cx="10182600" cy="234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280" y="3532680"/>
                <a:ext cx="10193760" cy="236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2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0" y="2999642"/>
            <a:ext cx="3949466" cy="35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1" y="1287285"/>
            <a:ext cx="11598441" cy="170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342080" y="3228480"/>
              <a:ext cx="10351440" cy="318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8120" y="3216600"/>
                <a:ext cx="10360080" cy="32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6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C01D3C-424D-4D54-8EA2-A2E725ABC995}"/>
</file>

<file path=customXml/itemProps2.xml><?xml version="1.0" encoding="utf-8"?>
<ds:datastoreItem xmlns:ds="http://schemas.openxmlformats.org/officeDocument/2006/customXml" ds:itemID="{D96A1563-4CE4-48A5-9332-698344950BF6}">
  <ds:schemaRefs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metadata/properties"/>
    <ds:schemaRef ds:uri="db6f8f43-e7c8-4eb7-bec9-3fde85bfec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F242933-E49E-47E0-A0CD-F42630A8A6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551</Words>
  <Application>Microsoft Office PowerPoint</Application>
  <PresentationFormat>Widescreen</PresentationFormat>
  <Paragraphs>97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54</cp:revision>
  <dcterms:created xsi:type="dcterms:W3CDTF">2020-12-23T14:09:59Z</dcterms:created>
  <dcterms:modified xsi:type="dcterms:W3CDTF">2021-12-30T15:55:39Z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